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theme/themeOverride1.xml" ContentType="application/vnd.openxmlformats-officedocument.themeOverride+xml"/>
  <Override PartName="/ppt/charts/chart9.xml" ContentType="application/vnd.openxmlformats-officedocument.drawingml.chart+xml"/>
  <Override PartName="/ppt/theme/themeOverride2.xml" ContentType="application/vnd.openxmlformats-officedocument.themeOverride+xml"/>
  <Override PartName="/ppt/charts/chart10.xml" ContentType="application/vnd.openxmlformats-officedocument.drawingml.chart+xml"/>
  <Override PartName="/ppt/theme/themeOverride3.xml" ContentType="application/vnd.openxmlformats-officedocument.themeOverride+xml"/>
  <Override PartName="/ppt/charts/chart11.xml" ContentType="application/vnd.openxmlformats-officedocument.drawingml.chart+xml"/>
  <Override PartName="/ppt/theme/themeOverride4.xml" ContentType="application/vnd.openxmlformats-officedocument.themeOverr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charts/chart36.xml" ContentType="application/vnd.openxmlformats-officedocument.drawingml.chart+xml"/>
  <Override PartName="/ppt/charts/chart37.xml" ContentType="application/vnd.openxmlformats-officedocument.drawingml.chart+xml"/>
  <Override PartName="/ppt/charts/chart38.xml" ContentType="application/vnd.openxmlformats-officedocument.drawingml.chart+xml"/>
  <Override PartName="/ppt/charts/chart39.xml" ContentType="application/vnd.openxmlformats-officedocument.drawingml.chart+xml"/>
  <Override PartName="/ppt/charts/chart40.xml" ContentType="application/vnd.openxmlformats-officedocument.drawingml.chart+xml"/>
  <Override PartName="/ppt/charts/chart41.xml" ContentType="application/vnd.openxmlformats-officedocument.drawingml.chart+xml"/>
  <Override PartName="/ppt/charts/chart42.xml" ContentType="application/vnd.openxmlformats-officedocument.drawingml.chart+xml"/>
  <Override PartName="/ppt/charts/chart43.xml" ContentType="application/vnd.openxmlformats-officedocument.drawingml.chart+xml"/>
  <Override PartName="/ppt/charts/chart44.xml" ContentType="application/vnd.openxmlformats-officedocument.drawingml.chart+xml"/>
  <Override PartName="/ppt/charts/chart45.xml" ContentType="application/vnd.openxmlformats-officedocument.drawingml.chart+xml"/>
  <Override PartName="/ppt/charts/chart46.xml" ContentType="application/vnd.openxmlformats-officedocument.drawingml.chart+xml"/>
  <Override PartName="/ppt/charts/chart47.xml" ContentType="application/vnd.openxmlformats-officedocument.drawingml.chart+xml"/>
  <Override PartName="/ppt/charts/chart48.xml" ContentType="application/vnd.openxmlformats-officedocument.drawingml.chart+xml"/>
  <Override PartName="/ppt/charts/chart4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3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4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0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1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2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3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4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5.xlsx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6.xlsx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7.xlsx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8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9.xlsx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0.xlsx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1.xlsx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2.xlsx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3.xlsx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4.xlsx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5.xlsx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6.xlsx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7.xlsx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8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1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1.1830885829492528E-2</c:v>
                  </c:pt>
                  <c:pt idx="1">
                    <c:v>1.7065775149195508E-2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8.5106382978723406E-3</c:v>
                  </c:pt>
                  <c:pt idx="1">
                    <c:v>1.7065775149195505E-2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8.5106382978723406E-3</c:v>
                </c:pt>
                <c:pt idx="1">
                  <c:v>1.953125E-2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3.327844256477145E-3</c:v>
                  </c:pt>
                  <c:pt idx="1">
                    <c:v>7.2006625811505062E-3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3.3278442564771415E-3</c:v>
                  </c:pt>
                  <c:pt idx="1">
                    <c:v>7.2006625811504923E-3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1.2419211760233174E-2</c:v>
                </c:pt>
                <c:pt idx="1">
                  <c:v>5.1033656246879049E-2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95459712"/>
        <c:axId val="19564582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8.5106382978723406E-3</c:v>
                </c:pt>
                <c:pt idx="1">
                  <c:v>1.2419211760233174E-2</c:v>
                </c:pt>
                <c:pt idx="2">
                  <c:v>1.953125E-2</c:v>
                </c:pt>
                <c:pt idx="3">
                  <c:v>5.1033656246879049E-2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2.0341524127364868E-2</c:v>
                </c:pt>
                <c:pt idx="1">
                  <c:v>1.5747056016710319E-2</c:v>
                </c:pt>
                <c:pt idx="2">
                  <c:v>3.6597025149195508E-2</c:v>
                </c:pt>
                <c:pt idx="3">
                  <c:v>5.8234318828029555E-2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95648896"/>
        <c:axId val="195647360"/>
      </c:barChart>
      <c:catAx>
        <c:axId val="19545971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95645824"/>
        <c:crosses val="autoZero"/>
        <c:auto val="1"/>
        <c:lblAlgn val="ctr"/>
        <c:lblOffset val="100"/>
        <c:noMultiLvlLbl val="0"/>
      </c:catAx>
      <c:valAx>
        <c:axId val="19564582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95459712"/>
        <c:crosses val="autoZero"/>
        <c:crossBetween val="between"/>
        <c:majorUnit val="0.2"/>
      </c:valAx>
      <c:valAx>
        <c:axId val="19564736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95648896"/>
        <c:crosses val="max"/>
        <c:crossBetween val="between"/>
      </c:valAx>
      <c:catAx>
        <c:axId val="19564889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9564736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1.9683581219014291E-2"/>
          <c:w val="1"/>
          <c:h val="0.9372368037328667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Heavy Drinking</c:v>
                </c:pt>
              </c:strCache>
            </c:strRef>
          </c:tx>
          <c:spPr>
            <a:solidFill>
              <a:srgbClr val="376092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77933C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 baseline="0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0.1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Problem Drinking</c:v>
                </c:pt>
              </c:strCache>
            </c:strRef>
          </c:tx>
          <c:spPr>
            <a:solidFill>
              <a:srgbClr val="558ED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0.08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Experimental Drinking</c:v>
                </c:pt>
              </c:strCache>
            </c:strRef>
          </c:tx>
          <c:spPr>
            <a:solidFill>
              <a:srgbClr val="B9CDE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3D69B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0.11</c:v>
                </c:pt>
                <c:pt idx="1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Drinking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6F6D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CE6F2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 rot="0" vert="horz"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0.71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"/>
        <c:overlap val="100"/>
        <c:axId val="201210880"/>
        <c:axId val="201216768"/>
      </c:barChart>
      <c:catAx>
        <c:axId val="201210880"/>
        <c:scaling>
          <c:orientation val="maxMin"/>
        </c:scaling>
        <c:delete val="0"/>
        <c:axPos val="b"/>
        <c:majorTickMark val="none"/>
        <c:minorTickMark val="none"/>
        <c:tickLblPos val="none"/>
        <c:spPr>
          <a:noFill/>
          <a:ln w="12700">
            <a:noFill/>
          </a:ln>
        </c:spPr>
        <c:crossAx val="201216768"/>
        <c:crosses val="autoZero"/>
        <c:auto val="1"/>
        <c:lblAlgn val="ctr"/>
        <c:lblOffset val="100"/>
        <c:tickLblSkip val="1"/>
        <c:noMultiLvlLbl val="0"/>
      </c:catAx>
      <c:valAx>
        <c:axId val="20121676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none"/>
        <c:minorTickMark val="none"/>
        <c:tickLblPos val="none"/>
        <c:spPr>
          <a:noFill/>
          <a:ln>
            <a:noFill/>
          </a:ln>
        </c:spPr>
        <c:crossAx val="201210880"/>
        <c:crosses val="max"/>
        <c:crossBetween val="between"/>
        <c:majorUnit val="0.2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  <a:effectLst>
      <a:outerShdw sx="1000" sy="1000" algn="ctr" rotWithShape="0">
        <a:schemeClr val="bg1"/>
      </a:outerShdw>
    </a:effectLst>
  </c:sp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1.9683581219014291E-2"/>
          <c:w val="1"/>
          <c:h val="0.9372368037328667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Heavy Drinking</c:v>
                </c:pt>
              </c:strCache>
            </c:strRef>
          </c:tx>
          <c:spPr>
            <a:solidFill>
              <a:srgbClr val="376092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77933C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 baseline="0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0.16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Problem Drinking</c:v>
                </c:pt>
              </c:strCache>
            </c:strRef>
          </c:tx>
          <c:spPr>
            <a:solidFill>
              <a:srgbClr val="558ED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0.12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Experimental Drinking</c:v>
                </c:pt>
              </c:strCache>
            </c:strRef>
          </c:tx>
          <c:spPr>
            <a:solidFill>
              <a:srgbClr val="B9CDE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3D69B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0.13</c:v>
                </c:pt>
                <c:pt idx="1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Drinking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6F6D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CE6F2"/>
              </a:solidFill>
              <a:ln>
                <a:noFill/>
              </a:ln>
            </c:spPr>
          </c:dPt>
          <c:dLbls>
            <c:dLbl>
              <c:idx val="1"/>
              <c:numFmt formatCode="[&lt;0.04]&quot; &quot;;0%" sourceLinked="0"/>
              <c:spPr/>
              <c:txPr>
                <a:bodyPr rot="0" vert="horz"/>
                <a:lstStyle/>
                <a:p>
                  <a:pPr>
                    <a:defRPr sz="1050" b="1">
                      <a:latin typeface="Arial Narrow" pitchFamily="34" charset="0"/>
                      <a:cs typeface="Arial" pitchFamily="34" charset="0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txPr>
              <a:bodyPr rot="0" vert="horz"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0.57999999999999996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"/>
        <c:overlap val="100"/>
        <c:axId val="201464064"/>
        <c:axId val="201486336"/>
      </c:barChart>
      <c:catAx>
        <c:axId val="201464064"/>
        <c:scaling>
          <c:orientation val="maxMin"/>
        </c:scaling>
        <c:delete val="0"/>
        <c:axPos val="b"/>
        <c:majorTickMark val="none"/>
        <c:minorTickMark val="none"/>
        <c:tickLblPos val="none"/>
        <c:spPr>
          <a:noFill/>
          <a:ln w="12700">
            <a:noFill/>
          </a:ln>
        </c:spPr>
        <c:crossAx val="201486336"/>
        <c:crosses val="autoZero"/>
        <c:auto val="1"/>
        <c:lblAlgn val="ctr"/>
        <c:lblOffset val="100"/>
        <c:tickLblSkip val="1"/>
        <c:noMultiLvlLbl val="0"/>
      </c:catAx>
      <c:valAx>
        <c:axId val="20148633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none"/>
        <c:minorTickMark val="none"/>
        <c:tickLblPos val="none"/>
        <c:spPr>
          <a:noFill/>
          <a:ln>
            <a:noFill/>
          </a:ln>
        </c:spPr>
        <c:crossAx val="201464064"/>
        <c:crosses val="max"/>
        <c:crossBetween val="between"/>
        <c:majorUnit val="0.2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  <a:effectLst>
      <a:outerShdw sx="1000" sy="1000" algn="ctr" rotWithShape="0">
        <a:schemeClr val="bg1"/>
      </a:outerShdw>
    </a:effectLst>
  </c:sp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1.4582909835214958E-2</c:v>
                  </c:pt>
                  <c:pt idx="1">
                    <c:v>3.8593822605940575E-2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1.2875536480686695E-2</c:v>
                  </c:pt>
                  <c:pt idx="1">
                    <c:v>3.8593822605940548E-2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1.2875536480686695E-2</c:v>
                </c:pt>
                <c:pt idx="1">
                  <c:v>0.10756972111553784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5.4040916749228986E-3</c:v>
                  </c:pt>
                  <c:pt idx="1">
                    <c:v>1.4795836471615448E-2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5.4040916749228951E-3</c:v>
                  </c:pt>
                  <c:pt idx="1">
                    <c:v>1.4795836471615434E-2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2.8769586437194964E-2</c:v>
                </c:pt>
                <c:pt idx="1">
                  <c:v>0.13652609006433167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17035136"/>
        <c:axId val="21703667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1.2875536480686695E-2</c:v>
                </c:pt>
                <c:pt idx="1">
                  <c:v>2.8769586437194964E-2</c:v>
                </c:pt>
                <c:pt idx="2">
                  <c:v>0.10756972111553784</c:v>
                </c:pt>
                <c:pt idx="3">
                  <c:v>0.13652609006433167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2.7458446315901653E-2</c:v>
                </c:pt>
                <c:pt idx="1">
                  <c:v>3.4173678112117863E-2</c:v>
                </c:pt>
                <c:pt idx="2">
                  <c:v>0.14616354372147841</c:v>
                </c:pt>
                <c:pt idx="3">
                  <c:v>0.15132192653594712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17040000"/>
        <c:axId val="217038208"/>
      </c:barChart>
      <c:catAx>
        <c:axId val="21703513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17036672"/>
        <c:crosses val="autoZero"/>
        <c:auto val="1"/>
        <c:lblAlgn val="ctr"/>
        <c:lblOffset val="100"/>
        <c:noMultiLvlLbl val="0"/>
      </c:catAx>
      <c:valAx>
        <c:axId val="21703667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17035136"/>
        <c:crosses val="autoZero"/>
        <c:crossBetween val="between"/>
        <c:majorUnit val="0.2"/>
      </c:valAx>
      <c:valAx>
        <c:axId val="21703820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217040000"/>
        <c:crosses val="max"/>
        <c:crossBetween val="between"/>
      </c:valAx>
      <c:catAx>
        <c:axId val="21704000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21703820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8.4196478588569445E-3</c:v>
                  </c:pt>
                  <c:pt idx="1">
                    <c:v>3.2572218314835685E-2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4.2735042735042739E-3</c:v>
                  </c:pt>
                  <c:pt idx="1">
                    <c:v>3.2572218314835685E-2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4.2735042735042739E-3</c:v>
                </c:pt>
                <c:pt idx="1">
                  <c:v>7.4803149606299218E-2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3.8888880289072343E-3</c:v>
                  </c:pt>
                  <c:pt idx="1">
                    <c:v>1.047658162266836E-2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3.8888880289072291E-3</c:v>
                  </c:pt>
                  <c:pt idx="1">
                    <c:v>1.0476581622668388E-2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1.2310848935624518E-2</c:v>
                </c:pt>
                <c:pt idx="1">
                  <c:v>9.4089264173703266E-2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5198848"/>
        <c:axId val="18520064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4.2735042735042739E-3</c:v>
                </c:pt>
                <c:pt idx="1">
                  <c:v>1.2310848935624518E-2</c:v>
                </c:pt>
                <c:pt idx="2">
                  <c:v>7.4803149606299218E-2</c:v>
                </c:pt>
                <c:pt idx="3">
                  <c:v>9.4089264173703266E-2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1.2693152132361218E-2</c:v>
                </c:pt>
                <c:pt idx="1">
                  <c:v>1.6199736964531752E-2</c:v>
                </c:pt>
                <c:pt idx="2">
                  <c:v>0.1073753679211349</c:v>
                </c:pt>
                <c:pt idx="3">
                  <c:v>0.10456584579637163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5203712"/>
        <c:axId val="185202176"/>
      </c:barChart>
      <c:catAx>
        <c:axId val="18519884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5200640"/>
        <c:crosses val="autoZero"/>
        <c:auto val="1"/>
        <c:lblAlgn val="ctr"/>
        <c:lblOffset val="100"/>
        <c:noMultiLvlLbl val="0"/>
      </c:catAx>
      <c:valAx>
        <c:axId val="18520064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5198848"/>
        <c:crosses val="autoZero"/>
        <c:crossBetween val="between"/>
        <c:majorUnit val="0.2"/>
      </c:valAx>
      <c:valAx>
        <c:axId val="18520217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5203712"/>
        <c:crosses val="max"/>
        <c:crossBetween val="between"/>
      </c:valAx>
      <c:catAx>
        <c:axId val="18520371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520217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1.0986767460735024E-2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7.9051383399209481E-3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7.9051383399209481E-3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2.11311952728418E-3</c:v>
                  </c:pt>
                  <c:pt idx="1">
                    <c:v>4.8402417592770079E-3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2.1131195272841808E-3</c:v>
                  </c:pt>
                  <c:pt idx="1">
                    <c:v>4.8402417592770045E-3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7.8527291452111219E-3</c:v>
                </c:pt>
                <c:pt idx="1">
                  <c:v>2.7892457959923473E-2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00368512"/>
        <c:axId val="20037004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7.8527291452111219E-3</c:v>
                </c:pt>
                <c:pt idx="2">
                  <c:v>7.9051383399209481E-3</c:v>
                </c:pt>
                <c:pt idx="3">
                  <c:v>2.7892457959923473E-2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9.9658486724953019E-3</c:v>
                </c:pt>
                <c:pt idx="2">
                  <c:v>1.8891905800655973E-2</c:v>
                </c:pt>
                <c:pt idx="3">
                  <c:v>3.2732699719200481E-2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00381568"/>
        <c:axId val="200371584"/>
      </c:barChart>
      <c:catAx>
        <c:axId val="20036851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00370048"/>
        <c:crosses val="autoZero"/>
        <c:auto val="1"/>
        <c:lblAlgn val="ctr"/>
        <c:lblOffset val="100"/>
        <c:noMultiLvlLbl val="0"/>
      </c:catAx>
      <c:valAx>
        <c:axId val="20037004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0368512"/>
        <c:crosses val="autoZero"/>
        <c:crossBetween val="between"/>
        <c:majorUnit val="0.2"/>
      </c:valAx>
      <c:valAx>
        <c:axId val="20037158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200381568"/>
        <c:crosses val="max"/>
        <c:crossBetween val="between"/>
      </c:valAx>
      <c:catAx>
        <c:axId val="20038156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20037158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1.5294469664108273E-2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1.5294469664108275E-2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1.5625E-2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4.054835087648985E-3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4.0548350876489815E-3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3.212445701586019E-2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00247552"/>
        <c:axId val="20026163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1.5625E-2</c:v>
                </c:pt>
                <c:pt idx="3">
                  <c:v>3.212445701586019E-2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3.0919469664108273E-2</c:v>
                </c:pt>
                <c:pt idx="3">
                  <c:v>3.6179292103509175E-2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00264704"/>
        <c:axId val="200263168"/>
      </c:barChart>
      <c:catAx>
        <c:axId val="20024755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00261632"/>
        <c:crosses val="autoZero"/>
        <c:auto val="1"/>
        <c:lblAlgn val="ctr"/>
        <c:lblOffset val="100"/>
        <c:noMultiLvlLbl val="0"/>
      </c:catAx>
      <c:valAx>
        <c:axId val="20026163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0247552"/>
        <c:crosses val="autoZero"/>
        <c:crossBetween val="between"/>
        <c:majorUnit val="0.2"/>
      </c:valAx>
      <c:valAx>
        <c:axId val="20026316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200264704"/>
        <c:crosses val="max"/>
        <c:crossBetween val="between"/>
      </c:valAx>
      <c:catAx>
        <c:axId val="20026470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20026316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2.952660648711157E-2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2.952660648711157E-2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5.9760956175298807E-2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8.5787626126581223E-3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8.5787626126581223E-3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7.3828920570264772E-2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00675712"/>
        <c:axId val="20067724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5.9760956175298807E-2</c:v>
                </c:pt>
                <c:pt idx="3">
                  <c:v>7.3828920570264772E-2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8.9287562662410377E-2</c:v>
                </c:pt>
                <c:pt idx="3">
                  <c:v>8.2407683182922895E-2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00692864"/>
        <c:axId val="200678784"/>
      </c:barChart>
      <c:catAx>
        <c:axId val="20067571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00677248"/>
        <c:crosses val="autoZero"/>
        <c:auto val="1"/>
        <c:lblAlgn val="ctr"/>
        <c:lblOffset val="100"/>
        <c:noMultiLvlLbl val="0"/>
      </c:catAx>
      <c:valAx>
        <c:axId val="20067724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0675712"/>
        <c:crosses val="autoZero"/>
        <c:crossBetween val="between"/>
        <c:majorUnit val="0.2"/>
      </c:valAx>
      <c:valAx>
        <c:axId val="20067878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200692864"/>
        <c:crosses val="max"/>
        <c:crossBetween val="between"/>
      </c:valAx>
      <c:catAx>
        <c:axId val="20069286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20067878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8.9004414309754087E-2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8.9004414309754087E-2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0.42622950819672129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2.2869071709262501E-2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2.2869071709262556E-2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0.36865702058284083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01156864"/>
        <c:axId val="20117094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0.42622950819672129</c:v>
                </c:pt>
                <c:pt idx="3">
                  <c:v>0.36865702058284083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0.51523392250647537</c:v>
                </c:pt>
                <c:pt idx="3">
                  <c:v>0.39152609229210333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01174016"/>
        <c:axId val="201172480"/>
      </c:barChart>
      <c:catAx>
        <c:axId val="20115686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01170944"/>
        <c:crosses val="autoZero"/>
        <c:auto val="1"/>
        <c:lblAlgn val="ctr"/>
        <c:lblOffset val="100"/>
        <c:noMultiLvlLbl val="0"/>
      </c:catAx>
      <c:valAx>
        <c:axId val="20117094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1156864"/>
        <c:crosses val="autoZero"/>
        <c:crossBetween val="between"/>
        <c:majorUnit val="0.2"/>
      </c:valAx>
      <c:valAx>
        <c:axId val="20117248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201174016"/>
        <c:crosses val="max"/>
        <c:crossBetween val="between"/>
      </c:valAx>
      <c:catAx>
        <c:axId val="20117401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20117248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5.1962558496637667E-2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5.1962558496637667E-2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0.90476190476190477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1.1578296913335895E-2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1.1578296913335895E-2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0.89700722394220844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01326976"/>
        <c:axId val="20132851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0.90476190476190477</c:v>
                </c:pt>
                <c:pt idx="3">
                  <c:v>0.89700722394220844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0.95672446325854243</c:v>
                </c:pt>
                <c:pt idx="3">
                  <c:v>0.90858552085554434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01344128"/>
        <c:axId val="201330048"/>
      </c:barChart>
      <c:catAx>
        <c:axId val="20132697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01328512"/>
        <c:crosses val="autoZero"/>
        <c:auto val="1"/>
        <c:lblAlgn val="ctr"/>
        <c:lblOffset val="100"/>
        <c:noMultiLvlLbl val="0"/>
      </c:catAx>
      <c:valAx>
        <c:axId val="20132851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1326976"/>
        <c:crosses val="autoZero"/>
        <c:crossBetween val="between"/>
        <c:majorUnit val="0.2"/>
      </c:valAx>
      <c:valAx>
        <c:axId val="20133004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201344128"/>
        <c:crosses val="max"/>
        <c:crossBetween val="between"/>
      </c:valAx>
      <c:catAx>
        <c:axId val="20134412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20133004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5.7256061083746257E-2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5.725606108374659E-2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0.70731707317073178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2.6643794389309305E-2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2.6643794389309305E-2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0.63386775647071147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01394432"/>
        <c:axId val="20141260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0.70731707317073178</c:v>
                </c:pt>
                <c:pt idx="3">
                  <c:v>0.63386775647071147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0.76457313425447804</c:v>
                </c:pt>
                <c:pt idx="3">
                  <c:v>0.66051155086002078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01415680"/>
        <c:axId val="201414144"/>
      </c:barChart>
      <c:catAx>
        <c:axId val="20139443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01412608"/>
        <c:crosses val="autoZero"/>
        <c:auto val="1"/>
        <c:lblAlgn val="ctr"/>
        <c:lblOffset val="100"/>
        <c:noMultiLvlLbl val="0"/>
      </c:catAx>
      <c:valAx>
        <c:axId val="20141260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1394432"/>
        <c:crosses val="autoZero"/>
        <c:crossBetween val="between"/>
        <c:majorUnit val="0.2"/>
      </c:valAx>
      <c:valAx>
        <c:axId val="20141414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201415680"/>
        <c:crosses val="max"/>
        <c:crossBetween val="between"/>
      </c:valAx>
      <c:catAx>
        <c:axId val="20141568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20141414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1.1780601937811478E-2</c:v>
                  </c:pt>
                  <c:pt idx="1">
                    <c:v>7.6926194134760758E-3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8.4745762711864406E-3</c:v>
                  </c:pt>
                  <c:pt idx="1">
                    <c:v>3.90625E-3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8.4745762711864406E-3</c:v>
                </c:pt>
                <c:pt idx="1">
                  <c:v>3.90625E-3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2.4346935991183209E-3</c:v>
                  </c:pt>
                  <c:pt idx="1">
                    <c:v>4.2895546959382802E-3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2.4346935991183209E-3</c:v>
                  </c:pt>
                  <c:pt idx="1">
                    <c:v>4.2895546959382802E-3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9.8189237439428711E-3</c:v>
                </c:pt>
                <c:pt idx="1">
                  <c:v>2.5625625625625627E-2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00160000"/>
        <c:axId val="20016153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8.4745762711864406E-3</c:v>
                </c:pt>
                <c:pt idx="1">
                  <c:v>9.8189237439428711E-3</c:v>
                </c:pt>
                <c:pt idx="2">
                  <c:v>3.90625E-3</c:v>
                </c:pt>
                <c:pt idx="3">
                  <c:v>2.5625625625625627E-2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2.0255178208997918E-2</c:v>
                </c:pt>
                <c:pt idx="1">
                  <c:v>1.2253617343061192E-2</c:v>
                </c:pt>
                <c:pt idx="2">
                  <c:v>1.1598869413476076E-2</c:v>
                </c:pt>
                <c:pt idx="3">
                  <c:v>2.9915180321563907E-2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00164864"/>
        <c:axId val="200163328"/>
      </c:barChart>
      <c:catAx>
        <c:axId val="20016000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00161536"/>
        <c:crosses val="autoZero"/>
        <c:auto val="1"/>
        <c:lblAlgn val="ctr"/>
        <c:lblOffset val="100"/>
        <c:noMultiLvlLbl val="0"/>
      </c:catAx>
      <c:valAx>
        <c:axId val="20016153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0160000"/>
        <c:crosses val="autoZero"/>
        <c:crossBetween val="between"/>
        <c:majorUnit val="0.2"/>
      </c:valAx>
      <c:valAx>
        <c:axId val="20016332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200164864"/>
        <c:crosses val="max"/>
        <c:crossBetween val="between"/>
      </c:valAx>
      <c:catAx>
        <c:axId val="20016486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20016332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6.171018662966965E-2</c:v>
                  </c:pt>
                  <c:pt idx="1">
                    <c:v>6.1501036524586605E-2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6.171018662966965E-2</c:v>
                  </c:pt>
                  <c:pt idx="1">
                    <c:v>6.1501036524586605E-2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0.59756097560975607</c:v>
                </c:pt>
                <c:pt idx="1">
                  <c:v>0.56521739130434778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1.944788215824389E-2</c:v>
                  </c:pt>
                  <c:pt idx="1">
                    <c:v>1.6265678848613685E-2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1.944788215824389E-2</c:v>
                  </c:pt>
                  <c:pt idx="1">
                    <c:v>1.6265678848613629E-2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0.59264687919872971</c:v>
                </c:pt>
                <c:pt idx="1">
                  <c:v>0.4935382110511855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23138176"/>
        <c:axId val="22313971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0.59756097560975607</c:v>
                </c:pt>
                <c:pt idx="1">
                  <c:v>0.59264687919872971</c:v>
                </c:pt>
                <c:pt idx="2">
                  <c:v>0.56521739130434778</c:v>
                </c:pt>
                <c:pt idx="3">
                  <c:v>0.4935382110511855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0.65927116223942572</c:v>
                </c:pt>
                <c:pt idx="1">
                  <c:v>0.6120947613569736</c:v>
                </c:pt>
                <c:pt idx="2">
                  <c:v>0.62671842782893439</c:v>
                </c:pt>
                <c:pt idx="3">
                  <c:v>0.50980388989979919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23147136"/>
        <c:axId val="223141248"/>
      </c:barChart>
      <c:catAx>
        <c:axId val="22313817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23139712"/>
        <c:crosses val="autoZero"/>
        <c:auto val="1"/>
        <c:lblAlgn val="ctr"/>
        <c:lblOffset val="100"/>
        <c:noMultiLvlLbl val="0"/>
      </c:catAx>
      <c:valAx>
        <c:axId val="22313971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23138176"/>
        <c:crosses val="autoZero"/>
        <c:crossBetween val="between"/>
        <c:majorUnit val="0.2"/>
      </c:valAx>
      <c:valAx>
        <c:axId val="22314124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223147136"/>
        <c:crosses val="max"/>
        <c:crossBetween val="between"/>
      </c:valAx>
      <c:catAx>
        <c:axId val="22314713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22314124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3.2170729869676298E-2</c:v>
                  </c:pt>
                  <c:pt idx="1">
                    <c:v>6.0671551587312716E-2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3.2170729869676298E-2</c:v>
                  </c:pt>
                  <c:pt idx="1">
                    <c:v>6.0671551587312716E-2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6.9672131147540978E-2</c:v>
                </c:pt>
                <c:pt idx="1">
                  <c:v>0.14393939393939395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1.6490641586698856E-2</c:v>
                  </c:pt>
                  <c:pt idx="1">
                    <c:v>1.5751924122121369E-2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1.6490641586698856E-2</c:v>
                  </c:pt>
                  <c:pt idx="1">
                    <c:v>1.5751924122121369E-2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0.17330555215099891</c:v>
                </c:pt>
                <c:pt idx="1">
                  <c:v>0.15137883825542733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03106560"/>
        <c:axId val="20311244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6.9672131147540978E-2</c:v>
                </c:pt>
                <c:pt idx="1">
                  <c:v>0.17330555215099891</c:v>
                </c:pt>
                <c:pt idx="2">
                  <c:v>0.14393939393939395</c:v>
                </c:pt>
                <c:pt idx="3">
                  <c:v>0.15137883825542733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0.10184286101721728</c:v>
                </c:pt>
                <c:pt idx="1">
                  <c:v>0.18979619373769777</c:v>
                </c:pt>
                <c:pt idx="2">
                  <c:v>0.20461094552670667</c:v>
                </c:pt>
                <c:pt idx="3">
                  <c:v>0.1671307623775487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03115520"/>
        <c:axId val="203113984"/>
      </c:barChart>
      <c:catAx>
        <c:axId val="20310656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03112448"/>
        <c:crosses val="autoZero"/>
        <c:auto val="1"/>
        <c:lblAlgn val="ctr"/>
        <c:lblOffset val="100"/>
        <c:noMultiLvlLbl val="0"/>
      </c:catAx>
      <c:valAx>
        <c:axId val="20311244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3106560"/>
        <c:crosses val="autoZero"/>
        <c:crossBetween val="between"/>
        <c:majorUnit val="0.2"/>
      </c:valAx>
      <c:valAx>
        <c:axId val="20311398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203115520"/>
        <c:crosses val="max"/>
        <c:crossBetween val="between"/>
      </c:valAx>
      <c:catAx>
        <c:axId val="20311552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20311398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5.9104748714215949E-2</c:v>
                  </c:pt>
                  <c:pt idx="1">
                    <c:v>5.2141970618754557E-2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5.9104748714215921E-2</c:v>
                  </c:pt>
                  <c:pt idx="1">
                    <c:v>5.2141970618754557E-2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0.28820960698689957</c:v>
                </c:pt>
                <c:pt idx="1">
                  <c:v>0.23846153846153847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1.787538586468157E-2</c:v>
                  </c:pt>
                  <c:pt idx="1">
                    <c:v>1.4855596835159524E-2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1.787538586468157E-2</c:v>
                  </c:pt>
                  <c:pt idx="1">
                    <c:v>1.4855596835159524E-2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0.30438154323381156</c:v>
                </c:pt>
                <c:pt idx="1">
                  <c:v>0.30650093716089571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03538816"/>
        <c:axId val="20354035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0.28820960698689957</c:v>
                </c:pt>
                <c:pt idx="1">
                  <c:v>0.30438154323381156</c:v>
                </c:pt>
                <c:pt idx="2">
                  <c:v>0.23846153846153847</c:v>
                </c:pt>
                <c:pt idx="3">
                  <c:v>0.30650093716089571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0.34731435570111552</c:v>
                </c:pt>
                <c:pt idx="1">
                  <c:v>0.32225692909849313</c:v>
                </c:pt>
                <c:pt idx="2">
                  <c:v>0.29060350908029303</c:v>
                </c:pt>
                <c:pt idx="3">
                  <c:v>0.32135653399605524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03822208"/>
        <c:axId val="203541888"/>
      </c:barChart>
      <c:catAx>
        <c:axId val="20353881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03540352"/>
        <c:crosses val="autoZero"/>
        <c:auto val="1"/>
        <c:lblAlgn val="ctr"/>
        <c:lblOffset val="100"/>
        <c:noMultiLvlLbl val="0"/>
      </c:catAx>
      <c:valAx>
        <c:axId val="20354035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3538816"/>
        <c:crosses val="autoZero"/>
        <c:crossBetween val="between"/>
        <c:majorUnit val="0.2"/>
      </c:valAx>
      <c:valAx>
        <c:axId val="20354188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203822208"/>
        <c:crosses val="max"/>
        <c:crossBetween val="between"/>
      </c:valAx>
      <c:catAx>
        <c:axId val="20382220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20354188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3.8319125254910547E-2</c:v>
                  </c:pt>
                  <c:pt idx="1">
                    <c:v>4.0585565502954668E-2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3.8319125254910547E-2</c:v>
                  </c:pt>
                  <c:pt idx="1">
                    <c:v>4.0585565502954668E-2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0.89754098360655743</c:v>
                </c:pt>
                <c:pt idx="1">
                  <c:v>0.87356321839080464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1.2396856505601517E-2</c:v>
                  </c:pt>
                  <c:pt idx="1">
                    <c:v>1.7035170544532852E-2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1.2396856505601517E-2</c:v>
                  </c:pt>
                  <c:pt idx="1">
                    <c:v>1.7035170544532852E-2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0.88476202189152631</c:v>
                </c:pt>
                <c:pt idx="1">
                  <c:v>0.83847980997624705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03880704"/>
        <c:axId val="20362444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0.89754098360655743</c:v>
                </c:pt>
                <c:pt idx="1">
                  <c:v>0.88476202189152631</c:v>
                </c:pt>
                <c:pt idx="2">
                  <c:v>0.87356321839080464</c:v>
                </c:pt>
                <c:pt idx="3">
                  <c:v>0.83847980997624705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0.93586010886146798</c:v>
                </c:pt>
                <c:pt idx="1">
                  <c:v>0.89715887839712782</c:v>
                </c:pt>
                <c:pt idx="2">
                  <c:v>0.91414878389375931</c:v>
                </c:pt>
                <c:pt idx="3">
                  <c:v>0.8555149805207799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03627520"/>
        <c:axId val="203625984"/>
      </c:barChart>
      <c:catAx>
        <c:axId val="20388070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03624448"/>
        <c:crosses val="autoZero"/>
        <c:auto val="1"/>
        <c:lblAlgn val="ctr"/>
        <c:lblOffset val="100"/>
        <c:noMultiLvlLbl val="0"/>
      </c:catAx>
      <c:valAx>
        <c:axId val="20362444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3880704"/>
        <c:crosses val="autoZero"/>
        <c:crossBetween val="between"/>
        <c:majorUnit val="0.2"/>
      </c:valAx>
      <c:valAx>
        <c:axId val="20362598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203627520"/>
        <c:crosses val="max"/>
        <c:crossBetween val="between"/>
      </c:valAx>
      <c:catAx>
        <c:axId val="20362752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20362598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1.8988037286850598E-2</c:v>
                  </c:pt>
                  <c:pt idx="1">
                    <c:v>1.9027011139294829E-2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1.8988037286850595E-2</c:v>
                  </c:pt>
                  <c:pt idx="1">
                    <c:v>1.9027011139294826E-2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2.1739130434782608E-2</c:v>
                </c:pt>
                <c:pt idx="1">
                  <c:v>2.3904382470119521E-2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3.9720145762707042E-3</c:v>
                  </c:pt>
                  <c:pt idx="1">
                    <c:v>5.4725353192931758E-3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3.9720145762707076E-3</c:v>
                  </c:pt>
                  <c:pt idx="1">
                    <c:v>5.4725353192931758E-3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2.9400436513031199E-2</c:v>
                </c:pt>
                <c:pt idx="1">
                  <c:v>4.1803615447822517E-2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99078272"/>
        <c:axId val="19907980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2.1739130434782608E-2</c:v>
                </c:pt>
                <c:pt idx="1">
                  <c:v>2.9400436513031199E-2</c:v>
                </c:pt>
                <c:pt idx="2">
                  <c:v>2.3904382470119521E-2</c:v>
                </c:pt>
                <c:pt idx="3">
                  <c:v>4.1803615447822517E-2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4.0727167721633206E-2</c:v>
                </c:pt>
                <c:pt idx="1">
                  <c:v>3.3372451089301904E-2</c:v>
                </c:pt>
                <c:pt idx="2">
                  <c:v>4.2931393609414351E-2</c:v>
                </c:pt>
                <c:pt idx="3">
                  <c:v>4.7276150767115693E-2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99095424"/>
        <c:axId val="199081344"/>
      </c:barChart>
      <c:catAx>
        <c:axId val="19907827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99079808"/>
        <c:crosses val="autoZero"/>
        <c:auto val="1"/>
        <c:lblAlgn val="ctr"/>
        <c:lblOffset val="100"/>
        <c:noMultiLvlLbl val="0"/>
      </c:catAx>
      <c:valAx>
        <c:axId val="19907980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99078272"/>
        <c:crosses val="autoZero"/>
        <c:crossBetween val="between"/>
        <c:majorUnit val="0.2"/>
      </c:valAx>
      <c:valAx>
        <c:axId val="19908134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99095424"/>
        <c:crosses val="max"/>
        <c:crossBetween val="between"/>
      </c:valAx>
      <c:catAx>
        <c:axId val="19909542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9908134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4.9687863751998518E-2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4.9687863751998518E-2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0.90909090909090906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1.3234538994508438E-2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1.3234538994508438E-2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0.91134263809711025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99153920"/>
        <c:axId val="19915980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0.90909090909090906</c:v>
                </c:pt>
                <c:pt idx="3">
                  <c:v>0.91134263809711025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0.95877877284290758</c:v>
                </c:pt>
                <c:pt idx="3">
                  <c:v>0.92457717709161868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99162880"/>
        <c:axId val="199161344"/>
      </c:barChart>
      <c:catAx>
        <c:axId val="19915392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99159808"/>
        <c:crosses val="autoZero"/>
        <c:auto val="1"/>
        <c:lblAlgn val="ctr"/>
        <c:lblOffset val="100"/>
        <c:noMultiLvlLbl val="0"/>
      </c:catAx>
      <c:valAx>
        <c:axId val="19915980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99153920"/>
        <c:crosses val="autoZero"/>
        <c:crossBetween val="between"/>
        <c:majorUnit val="0.2"/>
      </c:valAx>
      <c:valAx>
        <c:axId val="19916134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99162880"/>
        <c:crosses val="max"/>
        <c:crossBetween val="between"/>
      </c:valAx>
      <c:catAx>
        <c:axId val="19916288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9916134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5.5872296850057707E-2</c:v>
                  </c:pt>
                  <c:pt idx="1">
                    <c:v>5.4445305352253948E-2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5.5872296850057707E-2</c:v>
                  </c:pt>
                  <c:pt idx="1">
                    <c:v>5.4445305352253948E-2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0.23555555555555555</c:v>
                </c:pt>
                <c:pt idx="1">
                  <c:v>0.27027027027027029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1.8250116621747525E-2</c:v>
                  </c:pt>
                  <c:pt idx="1">
                    <c:v>1.463644417809451E-2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1.8250116621747525E-2</c:v>
                  </c:pt>
                  <c:pt idx="1">
                    <c:v>1.463644417809451E-2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0.25566930154205003</c:v>
                </c:pt>
                <c:pt idx="1">
                  <c:v>0.29770687936191426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03927936"/>
        <c:axId val="20392947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0.23555555555555555</c:v>
                </c:pt>
                <c:pt idx="1">
                  <c:v>0.25566930154205003</c:v>
                </c:pt>
                <c:pt idx="2">
                  <c:v>0.27027027027027029</c:v>
                </c:pt>
                <c:pt idx="3">
                  <c:v>0.29770687936191426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0.29142785240561325</c:v>
                </c:pt>
                <c:pt idx="1">
                  <c:v>0.27391941816379756</c:v>
                </c:pt>
                <c:pt idx="2">
                  <c:v>0.32471557562252423</c:v>
                </c:pt>
                <c:pt idx="3">
                  <c:v>0.31234332354000877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03940992"/>
        <c:axId val="203931008"/>
      </c:barChart>
      <c:catAx>
        <c:axId val="20392793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03929472"/>
        <c:crosses val="autoZero"/>
        <c:auto val="1"/>
        <c:lblAlgn val="ctr"/>
        <c:lblOffset val="100"/>
        <c:noMultiLvlLbl val="0"/>
      </c:catAx>
      <c:valAx>
        <c:axId val="20392947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3927936"/>
        <c:crosses val="autoZero"/>
        <c:crossBetween val="between"/>
        <c:majorUnit val="0.2"/>
      </c:valAx>
      <c:valAx>
        <c:axId val="20393100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203940992"/>
        <c:crosses val="max"/>
        <c:crossBetween val="between"/>
      </c:valAx>
      <c:catAx>
        <c:axId val="20394099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20393100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2.7712153867117201E-2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2.7712153867117215E-2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5.2000000000000005E-2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5.6503303540586178E-3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5.6503303540586178E-3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5.8606178795032333E-2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04515584"/>
        <c:axId val="20453376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5.2000000000000005E-2</c:v>
                </c:pt>
                <c:pt idx="3">
                  <c:v>5.8606178795032333E-2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7.9712153867117205E-2</c:v>
                </c:pt>
                <c:pt idx="3">
                  <c:v>6.4256509149090951E-2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04536832"/>
        <c:axId val="204535296"/>
      </c:barChart>
      <c:catAx>
        <c:axId val="20451558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04533760"/>
        <c:crosses val="autoZero"/>
        <c:auto val="1"/>
        <c:lblAlgn val="ctr"/>
        <c:lblOffset val="100"/>
        <c:noMultiLvlLbl val="0"/>
      </c:catAx>
      <c:valAx>
        <c:axId val="20453376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4515584"/>
        <c:crosses val="autoZero"/>
        <c:crossBetween val="between"/>
        <c:majorUnit val="0.2"/>
      </c:valAx>
      <c:valAx>
        <c:axId val="20453529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204536832"/>
        <c:crosses val="max"/>
        <c:crossBetween val="between"/>
      </c:valAx>
      <c:catAx>
        <c:axId val="20453683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20453529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5.9115420980072608E-2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5.9115420980072608E-2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0.32098765432098764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1.3332313333150103E-2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1.3332313333150214E-2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0.37441831216199228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09367424"/>
        <c:axId val="20936896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0.32098765432098764</c:v>
                </c:pt>
                <c:pt idx="1">
                  <c:v>0.37441831216199228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0.38010307530106024</c:v>
                </c:pt>
                <c:pt idx="1">
                  <c:v>0.38775062549514239</c:v>
                </c:pt>
                <c:pt idx="2">
                  <c:v>0</c:v>
                </c:pt>
                <c:pt idx="3">
                  <c:v>0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09372288"/>
        <c:axId val="209370496"/>
      </c:barChart>
      <c:catAx>
        <c:axId val="20936742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09368960"/>
        <c:crosses val="autoZero"/>
        <c:auto val="1"/>
        <c:lblAlgn val="ctr"/>
        <c:lblOffset val="100"/>
        <c:noMultiLvlLbl val="0"/>
      </c:catAx>
      <c:valAx>
        <c:axId val="20936896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9367424"/>
        <c:crosses val="autoZero"/>
        <c:crossBetween val="between"/>
        <c:majorUnit val="0.2"/>
      </c:valAx>
      <c:valAx>
        <c:axId val="20937049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209372288"/>
        <c:crosses val="max"/>
        <c:crossBetween val="between"/>
      </c:valAx>
      <c:catAx>
        <c:axId val="20937228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20937049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6.2986068025197628E-2</c:v>
                  </c:pt>
                  <c:pt idx="1">
                    <c:v>8.9609314277240282E-2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6.2986068025197683E-2</c:v>
                  </c:pt>
                  <c:pt idx="1">
                    <c:v>8.9609314277240337E-2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0.47755102040816327</c:v>
                </c:pt>
                <c:pt idx="1">
                  <c:v>0.50406504065040647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4.099562526165057E-2</c:v>
                  </c:pt>
                  <c:pt idx="1">
                    <c:v>3.7837662107355452E-2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4.0995625261650626E-2</c:v>
                  </c:pt>
                  <c:pt idx="1">
                    <c:v>3.7837662107355452E-2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0.39671969416697495</c:v>
                </c:pt>
                <c:pt idx="1">
                  <c:v>0.40640947132067767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09701120"/>
        <c:axId val="20970291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0.47755102040816327</c:v>
                </c:pt>
                <c:pt idx="1">
                  <c:v>0.39671969416697495</c:v>
                </c:pt>
                <c:pt idx="2">
                  <c:v>0.50406504065040647</c:v>
                </c:pt>
                <c:pt idx="3">
                  <c:v>0.40640947132067767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0.5405370884333609</c:v>
                </c:pt>
                <c:pt idx="1">
                  <c:v>0.43771531942862552</c:v>
                </c:pt>
                <c:pt idx="2">
                  <c:v>0.59367435492764675</c:v>
                </c:pt>
                <c:pt idx="3">
                  <c:v>0.44424713342803313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09705984"/>
        <c:axId val="209704448"/>
      </c:barChart>
      <c:catAx>
        <c:axId val="20970112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09702912"/>
        <c:crosses val="autoZero"/>
        <c:auto val="1"/>
        <c:lblAlgn val="ctr"/>
        <c:lblOffset val="100"/>
        <c:noMultiLvlLbl val="0"/>
      </c:catAx>
      <c:valAx>
        <c:axId val="20970291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9701120"/>
        <c:crosses val="autoZero"/>
        <c:crossBetween val="between"/>
        <c:majorUnit val="0.2"/>
      </c:valAx>
      <c:valAx>
        <c:axId val="20970444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209705984"/>
        <c:crosses val="max"/>
        <c:crossBetween val="between"/>
      </c:valAx>
      <c:catAx>
        <c:axId val="20970598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20970444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3.7409753394681666E-2</c:v>
                  </c:pt>
                  <c:pt idx="1">
                    <c:v>5.1681113524089106E-2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3.7409753394681777E-2</c:v>
                  </c:pt>
                  <c:pt idx="1">
                    <c:v>5.1681113524089328E-2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0.91363636363636369</c:v>
                </c:pt>
                <c:pt idx="1">
                  <c:v>0.7777777777777779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1.2416436758406757E-2</c:v>
                  </c:pt>
                  <c:pt idx="1">
                    <c:v>1.7976508457590579E-2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1.2416436758406757E-2</c:v>
                  </c:pt>
                  <c:pt idx="1">
                    <c:v>1.7976508457590579E-2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0.88480231183501901</c:v>
                </c:pt>
                <c:pt idx="1">
                  <c:v>0.7481421154433473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00292992"/>
        <c:axId val="20029888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0.91363636363636369</c:v>
                </c:pt>
                <c:pt idx="1">
                  <c:v>0.88480231183501901</c:v>
                </c:pt>
                <c:pt idx="2">
                  <c:v>0.7777777777777779</c:v>
                </c:pt>
                <c:pt idx="3">
                  <c:v>0.7481421154433473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0.95104611703104536</c:v>
                </c:pt>
                <c:pt idx="1">
                  <c:v>0.89721874859342576</c:v>
                </c:pt>
                <c:pt idx="2">
                  <c:v>0.82945889130186701</c:v>
                </c:pt>
                <c:pt idx="3">
                  <c:v>0.76611862390093788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00301952"/>
        <c:axId val="200300416"/>
      </c:barChart>
      <c:catAx>
        <c:axId val="20029299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00298880"/>
        <c:crosses val="autoZero"/>
        <c:auto val="1"/>
        <c:lblAlgn val="ctr"/>
        <c:lblOffset val="100"/>
        <c:noMultiLvlLbl val="0"/>
      </c:catAx>
      <c:valAx>
        <c:axId val="20029888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0292992"/>
        <c:crosses val="autoZero"/>
        <c:crossBetween val="between"/>
        <c:majorUnit val="0.2"/>
      </c:valAx>
      <c:valAx>
        <c:axId val="20030041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200301952"/>
        <c:crosses val="max"/>
        <c:crossBetween val="between"/>
      </c:valAx>
      <c:catAx>
        <c:axId val="20030195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20030041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5.1345311228279455E-2</c:v>
                  </c:pt>
                  <c:pt idx="1">
                    <c:v>7.539520416852552E-2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5.1345311228279455E-2</c:v>
                  </c:pt>
                  <c:pt idx="1">
                    <c:v>7.5395204168525631E-2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0.8341463414634146</c:v>
                </c:pt>
                <c:pt idx="1">
                  <c:v>0.76190476190476186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1.983537766150778E-2</c:v>
                  </c:pt>
                  <c:pt idx="1">
                    <c:v>2.0457057368485909E-2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1.983537766150778E-2</c:v>
                  </c:pt>
                  <c:pt idx="1">
                    <c:v>2.0457057368485909E-2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0.79789814066289411</c:v>
                </c:pt>
                <c:pt idx="1">
                  <c:v>0.68289234498081197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09752448"/>
        <c:axId val="20975398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0.8341463414634146</c:v>
                </c:pt>
                <c:pt idx="1">
                  <c:v>0.79789814066289411</c:v>
                </c:pt>
                <c:pt idx="2">
                  <c:v>0.76190476190476186</c:v>
                </c:pt>
                <c:pt idx="3">
                  <c:v>0.68289234498081197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0.88549165269169405</c:v>
                </c:pt>
                <c:pt idx="1">
                  <c:v>0.81773351832440189</c:v>
                </c:pt>
                <c:pt idx="2">
                  <c:v>0.83729996607328738</c:v>
                </c:pt>
                <c:pt idx="3">
                  <c:v>0.70334940234929788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09769600"/>
        <c:axId val="209755520"/>
      </c:barChart>
      <c:catAx>
        <c:axId val="20975244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09753984"/>
        <c:crosses val="autoZero"/>
        <c:auto val="1"/>
        <c:lblAlgn val="ctr"/>
        <c:lblOffset val="100"/>
        <c:noMultiLvlLbl val="0"/>
      </c:catAx>
      <c:valAx>
        <c:axId val="20975398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9752448"/>
        <c:crosses val="autoZero"/>
        <c:crossBetween val="between"/>
        <c:majorUnit val="0.2"/>
      </c:valAx>
      <c:valAx>
        <c:axId val="20975552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209769600"/>
        <c:crosses val="max"/>
        <c:crossBetween val="between"/>
      </c:valAx>
      <c:catAx>
        <c:axId val="20976960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20975552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4.6554131898375484E-2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4.6554131898375484E-2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0.16532258064516128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1.2838691381648559E-2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1.2838691381648559E-2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0.17152036480464297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10077952"/>
        <c:axId val="21009203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0.16532258064516128</c:v>
                </c:pt>
                <c:pt idx="3">
                  <c:v>0.17152036480464297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0.21187671254353677</c:v>
                </c:pt>
                <c:pt idx="3">
                  <c:v>0.18435905618629153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10095104"/>
        <c:axId val="210093568"/>
      </c:barChart>
      <c:catAx>
        <c:axId val="21007795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10092032"/>
        <c:crosses val="autoZero"/>
        <c:auto val="1"/>
        <c:lblAlgn val="ctr"/>
        <c:lblOffset val="100"/>
        <c:noMultiLvlLbl val="0"/>
      </c:catAx>
      <c:valAx>
        <c:axId val="21009203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10077952"/>
        <c:crosses val="autoZero"/>
        <c:crossBetween val="between"/>
        <c:majorUnit val="0.2"/>
      </c:valAx>
      <c:valAx>
        <c:axId val="21009356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210095104"/>
        <c:crosses val="max"/>
        <c:crossBetween val="between"/>
      </c:valAx>
      <c:catAx>
        <c:axId val="21009510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21009356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3.4987073711620589E-2</c:v>
                  </c:pt>
                  <c:pt idx="1">
                    <c:v>5.0746182508438237E-2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3.4987073711620589E-2</c:v>
                  </c:pt>
                  <c:pt idx="1">
                    <c:v>5.0746182508438251E-2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6.8627450980392163E-2</c:v>
                </c:pt>
                <c:pt idx="1">
                  <c:v>8.8709677419354843E-2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1.0371048923949855E-2</c:v>
                  </c:pt>
                  <c:pt idx="1">
                    <c:v>9.977056330546491E-3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1.0371048923949855E-2</c:v>
                  </c:pt>
                  <c:pt idx="1">
                    <c:v>9.977056330546491E-3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6.7260940032414909E-2</c:v>
                </c:pt>
                <c:pt idx="1">
                  <c:v>8.971509395837543E-2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10407808"/>
        <c:axId val="21040934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6.8627450980392163E-2</c:v>
                </c:pt>
                <c:pt idx="1">
                  <c:v>6.7260940032414909E-2</c:v>
                </c:pt>
                <c:pt idx="2">
                  <c:v>8.8709677419354843E-2</c:v>
                </c:pt>
                <c:pt idx="3">
                  <c:v>8.971509395837543E-2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0.10361452469201275</c:v>
                </c:pt>
                <c:pt idx="1">
                  <c:v>7.7631988956364764E-2</c:v>
                </c:pt>
                <c:pt idx="2">
                  <c:v>0.13945585992779308</c:v>
                </c:pt>
                <c:pt idx="3">
                  <c:v>9.9692150288921921E-2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10420864"/>
        <c:axId val="210410880"/>
      </c:barChart>
      <c:catAx>
        <c:axId val="21040780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10409344"/>
        <c:crosses val="autoZero"/>
        <c:auto val="1"/>
        <c:lblAlgn val="ctr"/>
        <c:lblOffset val="100"/>
        <c:noMultiLvlLbl val="0"/>
      </c:catAx>
      <c:valAx>
        <c:axId val="21040934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10407808"/>
        <c:crosses val="autoZero"/>
        <c:crossBetween val="between"/>
        <c:majorUnit val="0.2"/>
      </c:valAx>
      <c:valAx>
        <c:axId val="21041088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210420864"/>
        <c:crosses val="max"/>
        <c:crossBetween val="between"/>
      </c:valAx>
      <c:catAx>
        <c:axId val="21042086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21041088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8.911035889441643E-2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8.9110358894416375E-2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0.55284552845528456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2.6003125174255848E-2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2.6003125174255792E-2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0.50743532287634951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10028800"/>
        <c:axId val="21003468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0.55284552845528456</c:v>
                </c:pt>
                <c:pt idx="3">
                  <c:v>0.50743532287634951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0.64195588734970099</c:v>
                </c:pt>
                <c:pt idx="3">
                  <c:v>0.53343844805060536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10037760"/>
        <c:axId val="210036224"/>
      </c:barChart>
      <c:catAx>
        <c:axId val="21002880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10034688"/>
        <c:crosses val="autoZero"/>
        <c:auto val="1"/>
        <c:lblAlgn val="ctr"/>
        <c:lblOffset val="100"/>
        <c:noMultiLvlLbl val="0"/>
      </c:catAx>
      <c:valAx>
        <c:axId val="21003468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10028800"/>
        <c:crosses val="autoZero"/>
        <c:crossBetween val="between"/>
        <c:majorUnit val="0.2"/>
      </c:valAx>
      <c:valAx>
        <c:axId val="21003622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210037760"/>
        <c:crosses val="max"/>
        <c:crossBetween val="between"/>
      </c:valAx>
      <c:catAx>
        <c:axId val="21003776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21003622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5.5583175623942382E-2</c:v>
                  </c:pt>
                  <c:pt idx="1">
                    <c:v>7.6965216141233583E-2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5.5583175623942355E-2</c:v>
                  </c:pt>
                  <c:pt idx="1">
                    <c:v>7.6965216141233556E-2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0.25726141078838172</c:v>
                </c:pt>
                <c:pt idx="1">
                  <c:v>0.24390243902439024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1.2146119570690284E-2</c:v>
                  </c:pt>
                  <c:pt idx="1">
                    <c:v>2.0525445793739938E-2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1.2146119570690284E-2</c:v>
                  </c:pt>
                  <c:pt idx="1">
                    <c:v>2.0525445793739938E-2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0.27035425730267248</c:v>
                </c:pt>
                <c:pt idx="1">
                  <c:v>0.27823970796998582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10723200"/>
        <c:axId val="21072473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0.25726141078838172</c:v>
                </c:pt>
                <c:pt idx="1">
                  <c:v>0.27035425730267248</c:v>
                </c:pt>
                <c:pt idx="2">
                  <c:v>0.24390243902439024</c:v>
                </c:pt>
                <c:pt idx="3">
                  <c:v>0.27823970796998582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0.3128445864123241</c:v>
                </c:pt>
                <c:pt idx="1">
                  <c:v>0.28250037687336277</c:v>
                </c:pt>
                <c:pt idx="2">
                  <c:v>0.32086765516562382</c:v>
                </c:pt>
                <c:pt idx="3">
                  <c:v>0.29876515376372575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10740352"/>
        <c:axId val="210726272"/>
      </c:barChart>
      <c:catAx>
        <c:axId val="21072320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10724736"/>
        <c:crosses val="autoZero"/>
        <c:auto val="1"/>
        <c:lblAlgn val="ctr"/>
        <c:lblOffset val="100"/>
        <c:noMultiLvlLbl val="0"/>
      </c:catAx>
      <c:valAx>
        <c:axId val="21072473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10723200"/>
        <c:crosses val="autoZero"/>
        <c:crossBetween val="between"/>
        <c:majorUnit val="0.2"/>
      </c:valAx>
      <c:valAx>
        <c:axId val="21072627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210740352"/>
        <c:crosses val="max"/>
        <c:crossBetween val="between"/>
      </c:valAx>
      <c:catAx>
        <c:axId val="21074035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21072627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6.0764540394619662E-2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6.0764540394619704E-2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0.11214953271028037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1.1741822302601915E-2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1.1741822302601887E-2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0.10215053763440859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10352384"/>
        <c:axId val="21035827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0.11214953271028037</c:v>
                </c:pt>
                <c:pt idx="3">
                  <c:v>0.10215053763440859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0.17291407310490003</c:v>
                </c:pt>
                <c:pt idx="3">
                  <c:v>0.11389235993701051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10361344"/>
        <c:axId val="210359808"/>
      </c:barChart>
      <c:catAx>
        <c:axId val="21035238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10358272"/>
        <c:crosses val="autoZero"/>
        <c:auto val="1"/>
        <c:lblAlgn val="ctr"/>
        <c:lblOffset val="100"/>
        <c:noMultiLvlLbl val="0"/>
      </c:catAx>
      <c:valAx>
        <c:axId val="21035827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10352384"/>
        <c:crosses val="autoZero"/>
        <c:crossBetween val="between"/>
        <c:majorUnit val="0.2"/>
      </c:valAx>
      <c:valAx>
        <c:axId val="21035980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210361344"/>
        <c:crosses val="max"/>
        <c:crossBetween val="between"/>
      </c:valAx>
      <c:catAx>
        <c:axId val="21036134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21035980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2.4850583848683015E-2</c:v>
                  </c:pt>
                  <c:pt idx="1">
                    <c:v>4.45510838386418E-2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2.4850583848683005E-2</c:v>
                  </c:pt>
                  <c:pt idx="1">
                    <c:v>4.45510838386418E-2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4.0650406504065033E-2</c:v>
                </c:pt>
                <c:pt idx="1">
                  <c:v>6.5573770491803282E-2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7.2462751313937812E-3</c:v>
                  </c:pt>
                  <c:pt idx="1">
                    <c:v>9.7136425665468457E-3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7.2462751313937951E-3</c:v>
                  </c:pt>
                  <c:pt idx="1">
                    <c:v>9.7136425665468457E-3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8.4921798631476045E-2</c:v>
                </c:pt>
                <c:pt idx="1">
                  <c:v>9.3969434118133008E-2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11132800"/>
        <c:axId val="21113433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4.0650406504065033E-2</c:v>
                </c:pt>
                <c:pt idx="1">
                  <c:v>8.4921798631476045E-2</c:v>
                </c:pt>
                <c:pt idx="2">
                  <c:v>6.5573770491803282E-2</c:v>
                </c:pt>
                <c:pt idx="3">
                  <c:v>9.3969434118133008E-2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6.5500990352748048E-2</c:v>
                </c:pt>
                <c:pt idx="1">
                  <c:v>9.2168073762869826E-2</c:v>
                </c:pt>
                <c:pt idx="2">
                  <c:v>0.11012485433044508</c:v>
                </c:pt>
                <c:pt idx="3">
                  <c:v>0.10368307668467985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11137664"/>
        <c:axId val="211135872"/>
      </c:barChart>
      <c:catAx>
        <c:axId val="21113280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11134336"/>
        <c:crosses val="autoZero"/>
        <c:auto val="1"/>
        <c:lblAlgn val="ctr"/>
        <c:lblOffset val="100"/>
        <c:noMultiLvlLbl val="0"/>
      </c:catAx>
      <c:valAx>
        <c:axId val="21113433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11132800"/>
        <c:crosses val="autoZero"/>
        <c:crossBetween val="between"/>
        <c:majorUnit val="0.2"/>
      </c:valAx>
      <c:valAx>
        <c:axId val="21113587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211137664"/>
        <c:crosses val="max"/>
        <c:crossBetween val="between"/>
      </c:valAx>
      <c:catAx>
        <c:axId val="21113766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21113587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2.6127954395452013E-2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2.6127954395451999E-2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0.1484375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03999488"/>
        <c:axId val="20400947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0.1484375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0.17456545439545201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04012544"/>
        <c:axId val="204011008"/>
      </c:barChart>
      <c:catAx>
        <c:axId val="20399948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04009472"/>
        <c:crosses val="autoZero"/>
        <c:auto val="1"/>
        <c:lblAlgn val="ctr"/>
        <c:lblOffset val="100"/>
        <c:noMultiLvlLbl val="0"/>
      </c:catAx>
      <c:valAx>
        <c:axId val="20400947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3999488"/>
        <c:crosses val="autoZero"/>
        <c:crossBetween val="between"/>
        <c:majorUnit val="0.2"/>
      </c:valAx>
      <c:valAx>
        <c:axId val="20401100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204012544"/>
        <c:crosses val="max"/>
        <c:crossBetween val="between"/>
      </c:valAx>
      <c:catAx>
        <c:axId val="20401254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20401100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7.0917086895208259E-2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7.0917086895208259E-2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0.80991735537190079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2.0674245592333662E-2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2.0674245592333551E-2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0.77021982579842385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10923904"/>
        <c:axId val="21092544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0.80991735537190079</c:v>
                </c:pt>
                <c:pt idx="3">
                  <c:v>0.77021982579842385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0.88083444226710905</c:v>
                </c:pt>
                <c:pt idx="3">
                  <c:v>0.79089407139075751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10932864"/>
        <c:axId val="210926976"/>
      </c:barChart>
      <c:catAx>
        <c:axId val="21092390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10925440"/>
        <c:crosses val="autoZero"/>
        <c:auto val="1"/>
        <c:lblAlgn val="ctr"/>
        <c:lblOffset val="100"/>
        <c:noMultiLvlLbl val="0"/>
      </c:catAx>
      <c:valAx>
        <c:axId val="21092544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10923904"/>
        <c:crosses val="autoZero"/>
        <c:crossBetween val="between"/>
        <c:majorUnit val="0.2"/>
      </c:valAx>
      <c:valAx>
        <c:axId val="21092697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210932864"/>
        <c:crosses val="max"/>
        <c:crossBetween val="between"/>
      </c:valAx>
      <c:catAx>
        <c:axId val="21093286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21092697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5.5210184050683453E-2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5.5210184050683453E-2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0.27734375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1.5982584843760472E-2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1.5982584843760472E-2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0.25933713827976368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04179712"/>
        <c:axId val="20419379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0.27734375</c:v>
                </c:pt>
                <c:pt idx="3">
                  <c:v>0.25933713827976368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0.33255393405068345</c:v>
                </c:pt>
                <c:pt idx="3">
                  <c:v>0.27531972312352415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04196864"/>
        <c:axId val="204195328"/>
      </c:barChart>
      <c:catAx>
        <c:axId val="20417971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04193792"/>
        <c:crosses val="autoZero"/>
        <c:auto val="1"/>
        <c:lblAlgn val="ctr"/>
        <c:lblOffset val="100"/>
        <c:noMultiLvlLbl val="0"/>
      </c:catAx>
      <c:valAx>
        <c:axId val="20419379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4179712"/>
        <c:crosses val="autoZero"/>
        <c:crossBetween val="between"/>
        <c:majorUnit val="0.2"/>
      </c:valAx>
      <c:valAx>
        <c:axId val="20419532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204196864"/>
        <c:crosses val="max"/>
        <c:crossBetween val="between"/>
      </c:valAx>
      <c:catAx>
        <c:axId val="20419686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20419532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5.1906894469160747E-2</c:v>
                  </c:pt>
                  <c:pt idx="1">
                    <c:v>5.7231842223422535E-2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5.1906894469160664E-2</c:v>
                  </c:pt>
                  <c:pt idx="1">
                    <c:v>5.7231842223422535E-2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0.20171673819742486</c:v>
                </c:pt>
                <c:pt idx="1">
                  <c:v>0.30278884462151395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1.4889780926117729E-2</c:v>
                  </c:pt>
                  <c:pt idx="1">
                    <c:v>1.7630386008179788E-2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1.4889780926117729E-2</c:v>
                  </c:pt>
                  <c:pt idx="1">
                    <c:v>1.7630386008179788E-2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0.22985842985842986</c:v>
                </c:pt>
                <c:pt idx="1">
                  <c:v>0.35401758331629524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00467200"/>
        <c:axId val="20046873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0.20171673819742486</c:v>
                </c:pt>
                <c:pt idx="1">
                  <c:v>0.22985842985842986</c:v>
                </c:pt>
                <c:pt idx="2">
                  <c:v>0.30278884462151395</c:v>
                </c:pt>
                <c:pt idx="3">
                  <c:v>0.35401758331629524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0.25362363266658561</c:v>
                </c:pt>
                <c:pt idx="1">
                  <c:v>0.24474821078454759</c:v>
                </c:pt>
                <c:pt idx="2">
                  <c:v>0.36002068684493649</c:v>
                </c:pt>
                <c:pt idx="3">
                  <c:v>0.37164796932447502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00472064"/>
        <c:axId val="200470528"/>
      </c:barChart>
      <c:catAx>
        <c:axId val="20046720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00468736"/>
        <c:crosses val="autoZero"/>
        <c:auto val="1"/>
        <c:lblAlgn val="ctr"/>
        <c:lblOffset val="100"/>
        <c:noMultiLvlLbl val="0"/>
      </c:catAx>
      <c:valAx>
        <c:axId val="20046873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0467200"/>
        <c:crosses val="autoZero"/>
        <c:crossBetween val="between"/>
        <c:majorUnit val="0.2"/>
      </c:valAx>
      <c:valAx>
        <c:axId val="20047052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200472064"/>
        <c:crosses val="max"/>
        <c:crossBetween val="between"/>
      </c:valAx>
      <c:catAx>
        <c:axId val="20047206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20047052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4.7181653863742318E-2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4.7181653863742318E-2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0.17898832684824903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1.0337703225996336E-2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1.0337703225996336E-2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0.16926167754897037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11845504"/>
        <c:axId val="21184704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0.17898832684824903</c:v>
                </c:pt>
                <c:pt idx="3">
                  <c:v>0.16926167754897037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0.22616998071199135</c:v>
                </c:pt>
                <c:pt idx="3">
                  <c:v>0.1795993807749667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11862656"/>
        <c:axId val="211848576"/>
      </c:barChart>
      <c:catAx>
        <c:axId val="21184550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11847040"/>
        <c:crosses val="autoZero"/>
        <c:auto val="1"/>
        <c:lblAlgn val="ctr"/>
        <c:lblOffset val="100"/>
        <c:noMultiLvlLbl val="0"/>
      </c:catAx>
      <c:valAx>
        <c:axId val="21184704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11845504"/>
        <c:crosses val="autoZero"/>
        <c:crossBetween val="between"/>
        <c:majorUnit val="0.2"/>
      </c:valAx>
      <c:valAx>
        <c:axId val="21184857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211862656"/>
        <c:crosses val="max"/>
        <c:crossBetween val="between"/>
      </c:valAx>
      <c:catAx>
        <c:axId val="21186265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21184857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4.9049890054468359E-2</c:v>
                  </c:pt>
                  <c:pt idx="1">
                    <c:v>8.4419693805963369E-2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4.904989005446847E-2</c:v>
                  </c:pt>
                  <c:pt idx="1">
                    <c:v>8.4419693805963369E-2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0.82008368200836823</c:v>
                </c:pt>
                <c:pt idx="1">
                  <c:v>0.62307692307692308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1.5463117917203562E-2</c:v>
                  </c:pt>
                  <c:pt idx="1">
                    <c:v>2.1355238740400573E-2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1.5463117917203562E-2</c:v>
                  </c:pt>
                  <c:pt idx="1">
                    <c:v>2.1355238740400573E-2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0.7900729179992324</c:v>
                </c:pt>
                <c:pt idx="1">
                  <c:v>0.55577337776906488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11785984"/>
        <c:axId val="21179187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0.82008368200836823</c:v>
                </c:pt>
                <c:pt idx="1">
                  <c:v>0.7900729179992324</c:v>
                </c:pt>
                <c:pt idx="2">
                  <c:v>0.62307692307692308</c:v>
                </c:pt>
                <c:pt idx="3">
                  <c:v>0.55577337776906488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0.86913357206283659</c:v>
                </c:pt>
                <c:pt idx="1">
                  <c:v>0.80553603591643597</c:v>
                </c:pt>
                <c:pt idx="2">
                  <c:v>0.70749661688288645</c:v>
                </c:pt>
                <c:pt idx="3">
                  <c:v>0.57712861650946545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11794944"/>
        <c:axId val="211793408"/>
      </c:barChart>
      <c:catAx>
        <c:axId val="21178598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11791872"/>
        <c:crosses val="autoZero"/>
        <c:auto val="1"/>
        <c:lblAlgn val="ctr"/>
        <c:lblOffset val="100"/>
        <c:noMultiLvlLbl val="0"/>
      </c:catAx>
      <c:valAx>
        <c:axId val="21179187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11785984"/>
        <c:crosses val="autoZero"/>
        <c:crossBetween val="between"/>
        <c:majorUnit val="0.2"/>
      </c:valAx>
      <c:valAx>
        <c:axId val="21179340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211794944"/>
        <c:crosses val="max"/>
        <c:crossBetween val="between"/>
      </c:valAx>
      <c:catAx>
        <c:axId val="21179494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21179340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4.7850114359057616E-2</c:v>
                  </c:pt>
                  <c:pt idx="1">
                    <c:v>8.1464651587173642E-2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4.7850114359057505E-2</c:v>
                  </c:pt>
                  <c:pt idx="1">
                    <c:v>8.1464651587173531E-2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0.83193277310924374</c:v>
                </c:pt>
                <c:pt idx="1">
                  <c:v>0.67692307692307696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1.4422428274178833E-2</c:v>
                  </c:pt>
                  <c:pt idx="1">
                    <c:v>2.3544267357696658E-2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1.4422428274179055E-2</c:v>
                  </c:pt>
                  <c:pt idx="1">
                    <c:v>2.3544267357696658E-2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0.81004870546013852</c:v>
                </c:pt>
                <c:pt idx="1">
                  <c:v>0.62838633686690226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11243392"/>
        <c:axId val="21124492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0.83193277310924374</c:v>
                </c:pt>
                <c:pt idx="1">
                  <c:v>0.81004870546013852</c:v>
                </c:pt>
                <c:pt idx="2">
                  <c:v>0.67692307692307696</c:v>
                </c:pt>
                <c:pt idx="3">
                  <c:v>0.62838633686690226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0.87978288746830136</c:v>
                </c:pt>
                <c:pt idx="1">
                  <c:v>0.82447113373431735</c:v>
                </c:pt>
                <c:pt idx="2">
                  <c:v>0.7583877285102506</c:v>
                </c:pt>
                <c:pt idx="3">
                  <c:v>0.65193060422459892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11252352"/>
        <c:axId val="211246464"/>
      </c:barChart>
      <c:catAx>
        <c:axId val="21124339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11244928"/>
        <c:crosses val="autoZero"/>
        <c:auto val="1"/>
        <c:lblAlgn val="ctr"/>
        <c:lblOffset val="100"/>
        <c:noMultiLvlLbl val="0"/>
      </c:catAx>
      <c:valAx>
        <c:axId val="2112449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11243392"/>
        <c:crosses val="autoZero"/>
        <c:crossBetween val="between"/>
        <c:majorUnit val="0.2"/>
      </c:valAx>
      <c:valAx>
        <c:axId val="21124646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211252352"/>
        <c:crosses val="max"/>
        <c:crossBetween val="between"/>
      </c:valAx>
      <c:catAx>
        <c:axId val="21125235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21124646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3.9918571701697103E-2</c:v>
                  </c:pt>
                  <c:pt idx="1">
                    <c:v>8.0321612542860188E-2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3.9918571701696992E-2</c:v>
                  </c:pt>
                  <c:pt idx="1">
                    <c:v>8.0321612542859966E-2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0.89075630252100846</c:v>
                </c:pt>
                <c:pt idx="1">
                  <c:v>0.69767441860465107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1.6261658148173042E-2</c:v>
                  </c:pt>
                  <c:pt idx="1">
                    <c:v>2.701721754845321E-2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1.6261658148173153E-2</c:v>
                  </c:pt>
                  <c:pt idx="1">
                    <c:v>2.7017217548453432E-2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0.84004617752693689</c:v>
                </c:pt>
                <c:pt idx="1">
                  <c:v>0.66868765890866433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11392768"/>
        <c:axId val="21139865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0.89075630252100846</c:v>
                </c:pt>
                <c:pt idx="1">
                  <c:v>0.84004617752693689</c:v>
                </c:pt>
                <c:pt idx="2">
                  <c:v>0.69767441860465107</c:v>
                </c:pt>
                <c:pt idx="3">
                  <c:v>0.66868765890866433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0.93067487422270556</c:v>
                </c:pt>
                <c:pt idx="1">
                  <c:v>0.85630783567510993</c:v>
                </c:pt>
                <c:pt idx="2">
                  <c:v>0.77799603114751126</c:v>
                </c:pt>
                <c:pt idx="3">
                  <c:v>0.69570487645711754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11401728"/>
        <c:axId val="211400192"/>
      </c:barChart>
      <c:catAx>
        <c:axId val="21139276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11398656"/>
        <c:crosses val="autoZero"/>
        <c:auto val="1"/>
        <c:lblAlgn val="ctr"/>
        <c:lblOffset val="100"/>
        <c:noMultiLvlLbl val="0"/>
      </c:catAx>
      <c:valAx>
        <c:axId val="21139865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11392768"/>
        <c:crosses val="autoZero"/>
        <c:crossBetween val="between"/>
        <c:majorUnit val="0.2"/>
      </c:valAx>
      <c:valAx>
        <c:axId val="21140019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211401728"/>
        <c:crosses val="max"/>
        <c:crossBetween val="between"/>
      </c:valAx>
      <c:catAx>
        <c:axId val="21140172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21140019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5.8225330739268388E-2</c:v>
                  </c:pt>
                  <c:pt idx="1">
                    <c:v>8.6934605170800594E-2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5.8225330739268388E-2</c:v>
                  </c:pt>
                  <c:pt idx="1">
                    <c:v>8.6934605170800483E-2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0.73333333333333328</c:v>
                </c:pt>
                <c:pt idx="1">
                  <c:v>0.46923076923076917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1.3548550622867528E-2</c:v>
                  </c:pt>
                  <c:pt idx="1">
                    <c:v>1.6190238545867097E-2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1.3548550622867528E-2</c:v>
                  </c:pt>
                  <c:pt idx="1">
                    <c:v>1.6190238545867153E-2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0.7197231833910035</c:v>
                </c:pt>
                <c:pt idx="1">
                  <c:v>0.42194592461022301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12234624"/>
        <c:axId val="21223616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0.73333333333333328</c:v>
                </c:pt>
                <c:pt idx="1">
                  <c:v>0.7197231833910035</c:v>
                </c:pt>
                <c:pt idx="2">
                  <c:v>0.46923076923076917</c:v>
                </c:pt>
                <c:pt idx="3">
                  <c:v>0.42194592461022301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0.79155866407260167</c:v>
                </c:pt>
                <c:pt idx="1">
                  <c:v>0.73327173401387102</c:v>
                </c:pt>
                <c:pt idx="2">
                  <c:v>0.55616537440156977</c:v>
                </c:pt>
                <c:pt idx="3">
                  <c:v>0.43813616315609011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12239488"/>
        <c:axId val="212237696"/>
      </c:barChart>
      <c:catAx>
        <c:axId val="21223462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12236160"/>
        <c:crosses val="autoZero"/>
        <c:auto val="1"/>
        <c:lblAlgn val="ctr"/>
        <c:lblOffset val="100"/>
        <c:noMultiLvlLbl val="0"/>
      </c:catAx>
      <c:valAx>
        <c:axId val="21223616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12234624"/>
        <c:crosses val="autoZero"/>
        <c:crossBetween val="between"/>
        <c:majorUnit val="0.2"/>
      </c:valAx>
      <c:valAx>
        <c:axId val="21223769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212239488"/>
        <c:crosses val="max"/>
        <c:crossBetween val="between"/>
      </c:valAx>
      <c:catAx>
        <c:axId val="21223948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21223769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5.8530361760640193E-2</c:v>
                  </c:pt>
                  <c:pt idx="1">
                    <c:v>8.5207418610628638E-2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5.853036176063986E-2</c:v>
                  </c:pt>
                  <c:pt idx="1">
                    <c:v>8.5207418610628638E-2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0.72888888888888881</c:v>
                </c:pt>
                <c:pt idx="1">
                  <c:v>0.61240310077519378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1.7047613139524853E-2</c:v>
                  </c:pt>
                  <c:pt idx="1">
                    <c:v>2.4978058219693455E-2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1.7047613139524964E-2</c:v>
                  </c:pt>
                  <c:pt idx="1">
                    <c:v>2.4978058219693455E-2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0.74607190412782953</c:v>
                </c:pt>
                <c:pt idx="1">
                  <c:v>0.51163708086785009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12306176"/>
        <c:axId val="21231206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0.72888888888888881</c:v>
                </c:pt>
                <c:pt idx="1">
                  <c:v>0.74607190412782953</c:v>
                </c:pt>
                <c:pt idx="2">
                  <c:v>0.61240310077519378</c:v>
                </c:pt>
                <c:pt idx="3">
                  <c:v>0.51163708086785009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0.787419250649529</c:v>
                </c:pt>
                <c:pt idx="1">
                  <c:v>0.76311951726735439</c:v>
                </c:pt>
                <c:pt idx="2">
                  <c:v>0.69761051938582241</c:v>
                </c:pt>
                <c:pt idx="3">
                  <c:v>0.53661513908754355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12315136"/>
        <c:axId val="212313600"/>
      </c:barChart>
      <c:catAx>
        <c:axId val="21230617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12312064"/>
        <c:crosses val="autoZero"/>
        <c:auto val="1"/>
        <c:lblAlgn val="ctr"/>
        <c:lblOffset val="100"/>
        <c:noMultiLvlLbl val="0"/>
      </c:catAx>
      <c:valAx>
        <c:axId val="21231206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12306176"/>
        <c:crosses val="autoZero"/>
        <c:crossBetween val="between"/>
        <c:majorUnit val="0.2"/>
      </c:valAx>
      <c:valAx>
        <c:axId val="21231360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212315136"/>
        <c:crosses val="max"/>
        <c:crossBetween val="between"/>
      </c:valAx>
      <c:catAx>
        <c:axId val="21231513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21231360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4.467468090915816E-2</c:v>
                  </c:pt>
                  <c:pt idx="1">
                    <c:v>8.3353676574717706E-2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4.4674680909157938E-2</c:v>
                  </c:pt>
                  <c:pt idx="1">
                    <c:v>8.3353676574717817E-2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0.86936936936936926</c:v>
                </c:pt>
                <c:pt idx="1">
                  <c:v>0.65116279069767447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1.3875277718053192E-2</c:v>
                  </c:pt>
                  <c:pt idx="1">
                    <c:v>2.9231657922694554E-2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1.3875277718053414E-2</c:v>
                  </c:pt>
                  <c:pt idx="1">
                    <c:v>2.9231657922694554E-2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0.86272411024886286</c:v>
                </c:pt>
                <c:pt idx="1">
                  <c:v>0.60453648915187375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12627840"/>
        <c:axId val="21262937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0.86936936936936926</c:v>
                </c:pt>
                <c:pt idx="1">
                  <c:v>0.86272411024886286</c:v>
                </c:pt>
                <c:pt idx="2">
                  <c:v>0.65116279069767447</c:v>
                </c:pt>
                <c:pt idx="3">
                  <c:v>0.60453648915187375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0.91404405027852742</c:v>
                </c:pt>
                <c:pt idx="1">
                  <c:v>0.87659938796691605</c:v>
                </c:pt>
                <c:pt idx="2">
                  <c:v>0.73451646727239217</c:v>
                </c:pt>
                <c:pt idx="3">
                  <c:v>0.6337681470745683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12636800"/>
        <c:axId val="212630912"/>
      </c:barChart>
      <c:catAx>
        <c:axId val="21262784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12629376"/>
        <c:crosses val="autoZero"/>
        <c:auto val="1"/>
        <c:lblAlgn val="ctr"/>
        <c:lblOffset val="100"/>
        <c:noMultiLvlLbl val="0"/>
      </c:catAx>
      <c:valAx>
        <c:axId val="21262937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12627840"/>
        <c:crosses val="autoZero"/>
        <c:crossBetween val="between"/>
        <c:majorUnit val="0.2"/>
      </c:valAx>
      <c:valAx>
        <c:axId val="21263091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212636800"/>
        <c:crosses val="max"/>
        <c:crossBetween val="between"/>
      </c:valAx>
      <c:catAx>
        <c:axId val="21263680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21263091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6.3128824867016209E-2</c:v>
                  </c:pt>
                  <c:pt idx="1">
                    <c:v>8.9239987801733034E-2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6.3128824867016153E-2</c:v>
                  </c:pt>
                  <c:pt idx="1">
                    <c:v>8.9239987801733089E-2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0.32242990654205606</c:v>
                </c:pt>
                <c:pt idx="1">
                  <c:v>0.5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1.7994798668783452E-2</c:v>
                  </c:pt>
                  <c:pt idx="1">
                    <c:v>2.3125998918994251E-2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1.7994798668783452E-2</c:v>
                  </c:pt>
                  <c:pt idx="1">
                    <c:v>2.3125998918994306E-2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0.26931988551178954</c:v>
                </c:pt>
                <c:pt idx="1">
                  <c:v>0.38349320543565146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11900672"/>
        <c:axId val="21191884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0.32242990654205606</c:v>
                </c:pt>
                <c:pt idx="1">
                  <c:v>0.26931988551178954</c:v>
                </c:pt>
                <c:pt idx="2">
                  <c:v>0.5</c:v>
                </c:pt>
                <c:pt idx="3">
                  <c:v>0.38349320543565146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0.38555873140907226</c:v>
                </c:pt>
                <c:pt idx="1">
                  <c:v>0.28731468418057299</c:v>
                </c:pt>
                <c:pt idx="2">
                  <c:v>0.58923998780173303</c:v>
                </c:pt>
                <c:pt idx="3">
                  <c:v>0.40661920435464571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11921920"/>
        <c:axId val="211920384"/>
      </c:barChart>
      <c:catAx>
        <c:axId val="21190067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11918848"/>
        <c:crosses val="autoZero"/>
        <c:auto val="1"/>
        <c:lblAlgn val="ctr"/>
        <c:lblOffset val="100"/>
        <c:noMultiLvlLbl val="0"/>
      </c:catAx>
      <c:valAx>
        <c:axId val="21191884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11900672"/>
        <c:crosses val="autoZero"/>
        <c:crossBetween val="between"/>
        <c:majorUnit val="0.2"/>
      </c:valAx>
      <c:valAx>
        <c:axId val="21192038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211921920"/>
        <c:crosses val="max"/>
        <c:crossBetween val="between"/>
      </c:valAx>
      <c:catAx>
        <c:axId val="21192192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21192038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6.4166897532721978E-2</c:v>
                  </c:pt>
                  <c:pt idx="1">
                    <c:v>7.8060491600645321E-2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6.4166897532721978E-2</c:v>
                  </c:pt>
                  <c:pt idx="1">
                    <c:v>7.8060491600645321E-2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0.64516129032258063</c:v>
                </c:pt>
                <c:pt idx="1">
                  <c:v>0.73228346456692917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2.6687679653167762E-2</c:v>
                  </c:pt>
                  <c:pt idx="1">
                    <c:v>2.0418560023853116E-2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2.6687679653167762E-2</c:v>
                  </c:pt>
                  <c:pt idx="1">
                    <c:v>2.0418560023853116E-2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0.61725752508361209</c:v>
                </c:pt>
                <c:pt idx="1">
                  <c:v>0.72828463526137943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27365248"/>
        <c:axId val="22736678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0.64516129032258063</c:v>
                </c:pt>
                <c:pt idx="1">
                  <c:v>0.61725752508361209</c:v>
                </c:pt>
                <c:pt idx="2">
                  <c:v>0.73228346456692917</c:v>
                </c:pt>
                <c:pt idx="3">
                  <c:v>0.72828463526137943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0.70932818785530261</c:v>
                </c:pt>
                <c:pt idx="1">
                  <c:v>0.64394520473677985</c:v>
                </c:pt>
                <c:pt idx="2">
                  <c:v>0.81034395616757449</c:v>
                </c:pt>
                <c:pt idx="3">
                  <c:v>0.74870319528523255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27374208"/>
        <c:axId val="227368320"/>
      </c:barChart>
      <c:catAx>
        <c:axId val="22736524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27366784"/>
        <c:crosses val="autoZero"/>
        <c:auto val="1"/>
        <c:lblAlgn val="ctr"/>
        <c:lblOffset val="100"/>
        <c:noMultiLvlLbl val="0"/>
      </c:catAx>
      <c:valAx>
        <c:axId val="22736678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27365248"/>
        <c:crosses val="autoZero"/>
        <c:crossBetween val="between"/>
        <c:majorUnit val="0.2"/>
      </c:valAx>
      <c:valAx>
        <c:axId val="22736832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227374208"/>
        <c:crosses val="max"/>
        <c:crossBetween val="between"/>
      </c:valAx>
      <c:catAx>
        <c:axId val="22737420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22736832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6.3585211305720812E-2</c:v>
                  </c:pt>
                  <c:pt idx="1">
                    <c:v>8.7149521997576307E-2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6.3585211305720923E-2</c:v>
                  </c:pt>
                  <c:pt idx="1">
                    <c:v>8.7149521997576307E-2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0.66203703703703709</c:v>
                </c:pt>
                <c:pt idx="1">
                  <c:v>0.58730158730158732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2.935704162307029E-2</c:v>
                  </c:pt>
                  <c:pt idx="1">
                    <c:v>3.2893923711599049E-2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2.935704162307029E-2</c:v>
                  </c:pt>
                  <c:pt idx="1">
                    <c:v>3.2893923711599049E-2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0.61503943432145769</c:v>
                </c:pt>
                <c:pt idx="1">
                  <c:v>0.56717907766021158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12113664"/>
        <c:axId val="21213184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0.66203703703703709</c:v>
                </c:pt>
                <c:pt idx="1">
                  <c:v>0.61503943432145769</c:v>
                </c:pt>
                <c:pt idx="2">
                  <c:v>0.58730158730158732</c:v>
                </c:pt>
                <c:pt idx="3">
                  <c:v>0.56717907766021158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0.7256222483427579</c:v>
                </c:pt>
                <c:pt idx="1">
                  <c:v>0.64439647594452798</c:v>
                </c:pt>
                <c:pt idx="2">
                  <c:v>0.67445110929916363</c:v>
                </c:pt>
                <c:pt idx="3">
                  <c:v>0.60007300137181063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12134912"/>
        <c:axId val="212133376"/>
      </c:barChart>
      <c:catAx>
        <c:axId val="21211366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12131840"/>
        <c:crosses val="autoZero"/>
        <c:auto val="1"/>
        <c:lblAlgn val="ctr"/>
        <c:lblOffset val="100"/>
        <c:noMultiLvlLbl val="0"/>
      </c:catAx>
      <c:valAx>
        <c:axId val="21213184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12113664"/>
        <c:crosses val="autoZero"/>
        <c:crossBetween val="between"/>
        <c:majorUnit val="0.2"/>
      </c:valAx>
      <c:valAx>
        <c:axId val="21213337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212134912"/>
        <c:crosses val="max"/>
        <c:crossBetween val="between"/>
      </c:valAx>
      <c:catAx>
        <c:axId val="21213491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21213337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1.8585456173992831E-2</c:v>
                  </c:pt>
                  <c:pt idx="1">
                    <c:v>3.6745084339528306E-2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1.8585456173992831E-2</c:v>
                  </c:pt>
                  <c:pt idx="1">
                    <c:v>3.6745084339528333E-2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2.1276595744680851E-2</c:v>
                </c:pt>
                <c:pt idx="1">
                  <c:v>9.8039215686274522E-2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4.8842682941396681E-3</c:v>
                  </c:pt>
                  <c:pt idx="1">
                    <c:v>1.1979457050273423E-2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4.8842682941396716E-3</c:v>
                  </c:pt>
                  <c:pt idx="1">
                    <c:v>1.1979457050273409E-2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2.5041522933435544E-2</c:v>
                </c:pt>
                <c:pt idx="1">
                  <c:v>0.11935063633630624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00538752"/>
        <c:axId val="20056102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2.1276595744680851E-2</c:v>
                </c:pt>
                <c:pt idx="1">
                  <c:v>2.5041522933435544E-2</c:v>
                </c:pt>
                <c:pt idx="2">
                  <c:v>9.8039215686274522E-2</c:v>
                </c:pt>
                <c:pt idx="3">
                  <c:v>0.11935063633630624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3.9862051918673681E-2</c:v>
                </c:pt>
                <c:pt idx="1">
                  <c:v>2.9925791227575212E-2</c:v>
                </c:pt>
                <c:pt idx="2">
                  <c:v>0.13478430002580283</c:v>
                </c:pt>
                <c:pt idx="3">
                  <c:v>0.13133009338657967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00564096"/>
        <c:axId val="200562560"/>
      </c:barChart>
      <c:catAx>
        <c:axId val="20053875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00561024"/>
        <c:crosses val="autoZero"/>
        <c:auto val="1"/>
        <c:lblAlgn val="ctr"/>
        <c:lblOffset val="100"/>
        <c:noMultiLvlLbl val="0"/>
      </c:catAx>
      <c:valAx>
        <c:axId val="20056102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0538752"/>
        <c:crosses val="autoZero"/>
        <c:crossBetween val="between"/>
        <c:majorUnit val="0.2"/>
      </c:valAx>
      <c:valAx>
        <c:axId val="20056256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200564096"/>
        <c:crosses val="max"/>
        <c:crossBetween val="between"/>
      </c:valAx>
      <c:catAx>
        <c:axId val="20056409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20056256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1.6874575680486392E-2</c:v>
                  </c:pt>
                  <c:pt idx="1">
                    <c:v>3.0196196187451771E-2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1.6874575680486392E-2</c:v>
                  </c:pt>
                  <c:pt idx="1">
                    <c:v>3.0196196187451771E-2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1.7241379310344827E-2</c:v>
                </c:pt>
                <c:pt idx="1">
                  <c:v>6.3241106719367585E-2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5.2154664456005341E-3</c:v>
                  </c:pt>
                  <c:pt idx="1">
                    <c:v>8.3314725762331093E-3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5.2154664456005341E-3</c:v>
                  </c:pt>
                  <c:pt idx="1">
                    <c:v>8.3314725762331093E-3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2.405276089486616E-2</c:v>
                </c:pt>
                <c:pt idx="1">
                  <c:v>7.0957932083122149E-2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00807168"/>
        <c:axId val="20080870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1.7241379310344827E-2</c:v>
                </c:pt>
                <c:pt idx="1">
                  <c:v>2.405276089486616E-2</c:v>
                </c:pt>
                <c:pt idx="2">
                  <c:v>6.3241106719367585E-2</c:v>
                </c:pt>
                <c:pt idx="3">
                  <c:v>7.0957932083122149E-2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3.411595499083122E-2</c:v>
                </c:pt>
                <c:pt idx="1">
                  <c:v>2.9268227340466694E-2</c:v>
                </c:pt>
                <c:pt idx="2">
                  <c:v>9.3437302906819356E-2</c:v>
                </c:pt>
                <c:pt idx="3">
                  <c:v>7.9289404659355259E-2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200812032"/>
        <c:axId val="200810496"/>
      </c:barChart>
      <c:catAx>
        <c:axId val="20080716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00808704"/>
        <c:crosses val="autoZero"/>
        <c:auto val="1"/>
        <c:lblAlgn val="ctr"/>
        <c:lblOffset val="100"/>
        <c:noMultiLvlLbl val="0"/>
      </c:catAx>
      <c:valAx>
        <c:axId val="20080870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0807168"/>
        <c:crosses val="autoZero"/>
        <c:crossBetween val="between"/>
        <c:majorUnit val="0.2"/>
      </c:valAx>
      <c:valAx>
        <c:axId val="20081049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200812032"/>
        <c:crosses val="max"/>
        <c:crossBetween val="between"/>
      </c:valAx>
      <c:catAx>
        <c:axId val="20081203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20081049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0111395738158303E-2"/>
          <c:y val="3.0501119141147517E-2"/>
          <c:w val="0.93755451546406332"/>
          <c:h val="0.88440628338839833"/>
        </c:manualLayout>
      </c:layout>
      <c:barChart>
        <c:barDir val="col"/>
        <c:grouping val="percentStacked"/>
        <c:varyColors val="0"/>
        <c:ser>
          <c:idx val="0"/>
          <c:order val="0"/>
          <c:invertIfNegative val="0"/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"/>
        <c:overlap val="100"/>
        <c:axId val="200858240"/>
        <c:axId val="200864128"/>
      </c:barChart>
      <c:catAx>
        <c:axId val="20085824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200864128"/>
        <c:crosses val="autoZero"/>
        <c:auto val="1"/>
        <c:lblAlgn val="ctr"/>
        <c:lblOffset val="100"/>
        <c:noMultiLvlLbl val="0"/>
      </c:catAx>
      <c:valAx>
        <c:axId val="200864128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200858240"/>
        <c:crosses val="autoZero"/>
        <c:crossBetween val="between"/>
        <c:majorUnit val="0.2"/>
      </c:valAx>
      <c:spPr>
        <a:solidFill>
          <a:schemeClr val="bg1"/>
        </a:solidFill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1.9683581219014291E-2"/>
          <c:w val="1"/>
          <c:h val="0.9372368037328667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Heavy Drinking</c:v>
                </c:pt>
              </c:strCache>
            </c:strRef>
          </c:tx>
          <c:spPr>
            <a:solidFill>
              <a:srgbClr val="376092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77933C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 baseline="0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1.3147617807862534E-2</c:v>
                </c:pt>
                <c:pt idx="1">
                  <c:v>1.2931034482758621E-2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Problem Drinking</c:v>
                </c:pt>
              </c:strCache>
            </c:strRef>
          </c:tx>
          <c:spPr>
            <a:solidFill>
              <a:srgbClr val="558ED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1.3277792241603749E-2</c:v>
                </c:pt>
                <c:pt idx="1">
                  <c:v>8.6206896551724137E-3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Experimental Drinking</c:v>
                </c:pt>
              </c:strCache>
            </c:strRef>
          </c:tx>
          <c:spPr>
            <a:solidFill>
              <a:srgbClr val="B9CDE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3D69B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1.1715699036709191E-2</c:v>
                </c:pt>
                <c:pt idx="1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Drinking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6F6D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CE6F2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 rot="0" vert="horz"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0.96185889091382448</c:v>
                </c:pt>
                <c:pt idx="1">
                  <c:v>0.97844827586206895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"/>
        <c:overlap val="100"/>
        <c:axId val="200934912"/>
        <c:axId val="200936448"/>
      </c:barChart>
      <c:catAx>
        <c:axId val="200934912"/>
        <c:scaling>
          <c:orientation val="maxMin"/>
        </c:scaling>
        <c:delete val="0"/>
        <c:axPos val="b"/>
        <c:majorTickMark val="none"/>
        <c:minorTickMark val="none"/>
        <c:tickLblPos val="none"/>
        <c:spPr>
          <a:noFill/>
          <a:ln w="12700">
            <a:noFill/>
          </a:ln>
        </c:spPr>
        <c:crossAx val="200936448"/>
        <c:crosses val="autoZero"/>
        <c:auto val="1"/>
        <c:lblAlgn val="ctr"/>
        <c:lblOffset val="100"/>
        <c:tickLblSkip val="1"/>
        <c:noMultiLvlLbl val="0"/>
      </c:catAx>
      <c:valAx>
        <c:axId val="20093644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none"/>
        <c:minorTickMark val="none"/>
        <c:tickLblPos val="none"/>
        <c:spPr>
          <a:noFill/>
          <a:ln>
            <a:noFill/>
          </a:ln>
        </c:spPr>
        <c:crossAx val="200934912"/>
        <c:crosses val="max"/>
        <c:crossBetween val="between"/>
        <c:majorUnit val="0.2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  <a:effectLst>
      <a:outerShdw sx="1000" sy="1000" algn="ctr" rotWithShape="0">
        <a:schemeClr val="bg1"/>
      </a:outerShdw>
    </a:effectLst>
  </c:sp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1.9683581219014291E-2"/>
          <c:w val="1"/>
          <c:h val="0.9372368037328667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Heavy Drinking</c:v>
                </c:pt>
              </c:strCache>
            </c:strRef>
          </c:tx>
          <c:spPr>
            <a:solidFill>
              <a:srgbClr val="376092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77933C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 baseline="0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4.3950466910272025E-2</c:v>
                </c:pt>
                <c:pt idx="1">
                  <c:v>3.9525691699604744E-2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Problem Drinking</c:v>
                </c:pt>
              </c:strCache>
            </c:strRef>
          </c:tx>
          <c:spPr>
            <a:solidFill>
              <a:srgbClr val="558ED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3.9484368656110436E-2</c:v>
                </c:pt>
                <c:pt idx="1">
                  <c:v>3.1620553359683792E-2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Experimental Drinking</c:v>
                </c:pt>
              </c:strCache>
            </c:strRef>
          </c:tx>
          <c:spPr>
            <a:solidFill>
              <a:srgbClr val="B9CDE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3D69B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5.2578156719447836E-2</c:v>
                </c:pt>
                <c:pt idx="1">
                  <c:v>3.1620553359683792E-2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Drinking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6F6D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CE6F2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 rot="0" vert="horz"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0.8639870077141697</c:v>
                </c:pt>
                <c:pt idx="1">
                  <c:v>0.89723320158102771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"/>
        <c:overlap val="100"/>
        <c:axId val="201027968"/>
        <c:axId val="201029504"/>
      </c:barChart>
      <c:catAx>
        <c:axId val="201027968"/>
        <c:scaling>
          <c:orientation val="maxMin"/>
        </c:scaling>
        <c:delete val="0"/>
        <c:axPos val="b"/>
        <c:majorTickMark val="none"/>
        <c:minorTickMark val="none"/>
        <c:tickLblPos val="none"/>
        <c:spPr>
          <a:noFill/>
          <a:ln w="12700">
            <a:noFill/>
          </a:ln>
        </c:spPr>
        <c:crossAx val="201029504"/>
        <c:crosses val="autoZero"/>
        <c:auto val="1"/>
        <c:lblAlgn val="ctr"/>
        <c:lblOffset val="100"/>
        <c:tickLblSkip val="1"/>
        <c:noMultiLvlLbl val="0"/>
      </c:catAx>
      <c:valAx>
        <c:axId val="20102950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none"/>
        <c:minorTickMark val="none"/>
        <c:tickLblPos val="none"/>
        <c:spPr>
          <a:noFill/>
          <a:ln>
            <a:noFill/>
          </a:ln>
        </c:spPr>
        <c:crossAx val="201027968"/>
        <c:crosses val="max"/>
        <c:crossBetween val="between"/>
        <c:majorUnit val="0.2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  <a:effectLst>
      <a:outerShdw sx="1000" sy="1000" algn="ctr" rotWithShape="0">
        <a:schemeClr val="bg1"/>
      </a:outerShdw>
    </a:effectLst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8F57C8-A65F-49C7-BA1A-5B290F23B473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F7270-A346-4F80-9177-451DA6AA7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126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ECFF8-BE76-47AA-AD6C-02C9A550227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051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CB26-5456-40DD-8798-FF9ADCCF7F81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BF804-064E-42A4-BE8C-44E6B4254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237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CB26-5456-40DD-8798-FF9ADCCF7F81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BF804-064E-42A4-BE8C-44E6B4254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697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CB26-5456-40DD-8798-FF9ADCCF7F81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BF804-064E-42A4-BE8C-44E6B4254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673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CB26-5456-40DD-8798-FF9ADCCF7F81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BF804-064E-42A4-BE8C-44E6B4254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612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CB26-5456-40DD-8798-FF9ADCCF7F81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BF804-064E-42A4-BE8C-44E6B4254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63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CB26-5456-40DD-8798-FF9ADCCF7F81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BF804-064E-42A4-BE8C-44E6B4254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346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CB26-5456-40DD-8798-FF9ADCCF7F81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BF804-064E-42A4-BE8C-44E6B4254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727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CB26-5456-40DD-8798-FF9ADCCF7F81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BF804-064E-42A4-BE8C-44E6B4254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046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CB26-5456-40DD-8798-FF9ADCCF7F81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BF804-064E-42A4-BE8C-44E6B4254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4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CB26-5456-40DD-8798-FF9ADCCF7F81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BF804-064E-42A4-BE8C-44E6B4254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03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CB26-5456-40DD-8798-FF9ADCCF7F81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BF804-064E-42A4-BE8C-44E6B4254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794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4CB26-5456-40DD-8798-FF9ADCCF7F81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BF804-064E-42A4-BE8C-44E6B4254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765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1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eog Text"/>
          <p:cNvSpPr>
            <a:spLocks noGrp="1" noChangeArrowheads="1"/>
          </p:cNvSpPr>
          <p:nvPr>
            <p:ph type="ctrTitle"/>
          </p:nvPr>
        </p:nvSpPr>
        <p:spPr>
          <a:xfrm>
            <a:off x="685800" y="2209800"/>
            <a:ext cx="7772400" cy="1524000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smtClean="0"/>
              <a:t>Eisenhower Middle School</a:t>
            </a:r>
            <a:endParaRPr lang="en-US" b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114800"/>
            <a:ext cx="82296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Highlights from the Healthy Youth Survey</a:t>
            </a:r>
          </a:p>
        </p:txBody>
      </p:sp>
      <p:pic>
        <p:nvPicPr>
          <p:cNvPr id="2052" name="Logo" descr="HYS10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"/>
            <a:ext cx="1624013" cy="168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ate Text"/>
          <p:cNvSpPr txBox="1">
            <a:spLocks noChangeArrowheads="1"/>
          </p:cNvSpPr>
          <p:nvPr/>
        </p:nvSpPr>
        <p:spPr>
          <a:xfrm>
            <a:off x="457200" y="48006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(March 1, 2013)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99578" y="1094601"/>
            <a:ext cx="491656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b="1" dirty="0" smtClean="0">
                <a:latin typeface="+mj-lt"/>
              </a:rPr>
              <a:t>2012</a:t>
            </a:r>
            <a:endParaRPr lang="en-US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1260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Lifetime Marijuana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02331389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ever smoked marijuana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32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Marijuana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682660500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smoking marijuana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56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Illegal Drug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44383451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using illegal drugs</a:t>
            </a:r>
          </a:p>
          <a:p>
            <a:pPr marL="0" indent="0" algn="ctr">
              <a:buNone/>
            </a:pPr>
            <a:r>
              <a:rPr lang="en-US" sz="1800" smtClean="0"/>
              <a:t>in the past 30 days (not including alcohol, tobacco or marijuana)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43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Prescription Drug Abuse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61929732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using a pain killer to get high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08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Substance Use at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558207590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drunk or high at school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42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Enforcement of Tobacco-Free Policies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58174398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"definitely" thinking that rules</a:t>
            </a:r>
          </a:p>
          <a:p>
            <a:pPr marL="0" indent="0" algn="ctr">
              <a:buNone/>
            </a:pPr>
            <a:r>
              <a:rPr lang="en-US" sz="1800" smtClean="0"/>
              <a:t>about not using tobacco at school are enforced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12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Enforcement of Alcohol and Drug Policies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956291676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their school punishes students</a:t>
            </a:r>
          </a:p>
          <a:p>
            <a:pPr marL="0" indent="0" algn="ctr">
              <a:buNone/>
            </a:pPr>
            <a:r>
              <a:rPr lang="en-US" sz="1800" smtClean="0"/>
              <a:t>caught using alcohol or drugs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16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Help at School for Problems with ATOD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416206526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school having staff for students</a:t>
            </a:r>
          </a:p>
          <a:p>
            <a:pPr marL="0" indent="0" algn="ctr">
              <a:buNone/>
            </a:pPr>
            <a:r>
              <a:rPr lang="en-US" sz="1800" smtClean="0"/>
              <a:t>to discuss problems with alcohol, tobacco or other drugs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32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Enjoyment of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19454163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"often" or "almost always" enjoying</a:t>
            </a:r>
          </a:p>
          <a:p>
            <a:pPr marL="0" indent="0" algn="ctr">
              <a:buNone/>
            </a:pPr>
            <a:r>
              <a:rPr lang="en-US" sz="1800" smtClean="0"/>
              <a:t>being at school 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67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Skipping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91875515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skipping</a:t>
            </a:r>
          </a:p>
          <a:p>
            <a:pPr marL="0" indent="0" algn="ctr">
              <a:buNone/>
            </a:pPr>
            <a:r>
              <a:rPr lang="en-US" sz="1800" smtClean="0"/>
              <a:t>1 or more whole days of school in the past 4 weeks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1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Student Participation</a:t>
            </a:r>
          </a:p>
        </p:txBody>
      </p:sp>
      <p:sp>
        <p:nvSpPr>
          <p:cNvPr id="3075" name="Participation"/>
          <p:cNvSpPr>
            <a:spLocks noGrp="1" noChangeArrowheads="1"/>
          </p:cNvSpPr>
          <p:nvPr>
            <p:ph type="body" idx="1"/>
          </p:nvPr>
        </p:nvSpPr>
        <p:spPr>
          <a:xfrm>
            <a:off x="1371600" y="2057400"/>
            <a:ext cx="6492240" cy="3200400"/>
          </a:xfrm>
        </p:spPr>
        <p:txBody>
          <a:bodyPr/>
          <a:lstStyle/>
          <a:p>
            <a:pPr eaLnBrk="1" hangingPunct="1"/>
            <a:r>
              <a:rPr lang="en-US" smtClean="0"/>
              <a:t>246 (90 %) of  Grade 6 students</a:t>
            </a:r>
          </a:p>
          <a:p>
            <a:pPr eaLnBrk="1" hangingPunct="1"/>
            <a:r>
              <a:rPr lang="en-US" smtClean="0"/>
              <a:t>261 (87 %) of  Grade 8 students</a:t>
            </a:r>
          </a:p>
          <a:p>
            <a:pPr eaLnBrk="1" hangingPunct="1"/>
            <a:r>
              <a:rPr lang="en-US" smtClean="0"/>
              <a:t>Not reported: Grade 10 students</a:t>
            </a:r>
          </a:p>
          <a:p>
            <a:pPr eaLnBrk="1" hangingPunct="1"/>
            <a:r>
              <a:rPr lang="en-US" smtClean="0"/>
              <a:t>Not reported: Grade 12 students</a:t>
            </a:r>
            <a:endParaRPr lang="en-US" sz="2000" i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</a:t>
            </a:fld>
            <a:endParaRPr lang="en-US" dirty="0"/>
          </a:p>
        </p:txBody>
      </p:sp>
      <p:sp>
        <p:nvSpPr>
          <p:cNvPr id="9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85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Bullying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335903086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bullied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93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Feeling Safe at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028017758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they feel safe at school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84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Weapon Carrying at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26293380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carrying a weapon on school property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82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Opportunities for School Involvement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10673591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they have lots of chances</a:t>
            </a:r>
          </a:p>
          <a:p>
            <a:pPr marL="0" indent="0" algn="ctr">
              <a:buNone/>
            </a:pPr>
            <a:r>
              <a:rPr lang="en-US" sz="1800" smtClean="0"/>
              <a:t>for involvement in school activities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97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Physical Fighting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10703896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in a physical fight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17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Gang Membership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289085518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members of a gang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65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Rewards for Community Involvement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530819781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are resilient to substance use</a:t>
            </a:r>
          </a:p>
          <a:p>
            <a:pPr marL="0" indent="0" algn="ctr">
              <a:buNone/>
            </a:pPr>
            <a:r>
              <a:rPr lang="en-US" sz="1800" smtClean="0"/>
              <a:t>because they report rewards by their community for prosocial involvement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1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Walking/Biking To or From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22100619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walking or riding a bicycle</a:t>
            </a:r>
          </a:p>
          <a:p>
            <a:pPr marL="0" indent="0" algn="ctr">
              <a:buNone/>
            </a:pPr>
            <a:r>
              <a:rPr lang="en-US" sz="1800" smtClean="0"/>
              <a:t>to or from school during an average week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62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Eating Breakfast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28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747979978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eating breakfast today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48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Riding with a Drinking Driver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29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19540074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ridden in the past 30 days</a:t>
            </a:r>
          </a:p>
          <a:p>
            <a:pPr marL="0" indent="0" algn="ctr">
              <a:buNone/>
            </a:pPr>
            <a:r>
              <a:rPr lang="en-US" sz="1800" smtClean="0"/>
              <a:t>with a driver who had been drinking alcohol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12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Cigarette Smoking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25190823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smoking cigarettes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72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Excessing Soda Consumption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30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01962926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drinking 2 or more sodas yesterday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08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Excessive Television/Video Game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31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31393013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3 or more hours watching television,</a:t>
            </a:r>
          </a:p>
          <a:p>
            <a:pPr marL="0" indent="0" algn="ctr">
              <a:buNone/>
            </a:pPr>
            <a:r>
              <a:rPr lang="en-US" sz="1800" smtClean="0"/>
              <a:t>playing video games or using the computer for fun on an average school 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18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60 Minutes of Physical Activity per Day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32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5486227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physically active</a:t>
            </a:r>
          </a:p>
          <a:p>
            <a:pPr marL="0" indent="0" algn="ctr">
              <a:buNone/>
            </a:pPr>
            <a:r>
              <a:rPr lang="en-US" sz="1800" smtClean="0"/>
              <a:t>60 minutes per 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0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Obesity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65077646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are obese</a:t>
            </a:r>
          </a:p>
          <a:p>
            <a:pPr marL="0" indent="0" algn="ctr">
              <a:buNone/>
            </a:pPr>
            <a:r>
              <a:rPr lang="en-US" sz="1800" smtClean="0"/>
              <a:t>(according to reported height and weight) 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95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Asthma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70912766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currently have asthma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99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Lifetime Sexual Activity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81354823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ever having sexual intercourse</a:t>
            </a:r>
          </a:p>
          <a:p>
            <a:pPr marL="0" indent="0" algn="ctr">
              <a:buNone/>
            </a:pPr>
            <a:r>
              <a:rPr lang="en-US" sz="1800" smtClean="0"/>
              <a:t>in their lifetime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Survey choosen did not include this question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92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Access to Dental Care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418062272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visiting a dentist for a routine checkup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08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Depression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79655308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experiencing depressive feelings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19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Contemplation of Suicide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38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78142473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seriously considered suicide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55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Perception of Neighborhood Norms - Alcohol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39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689277060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adults in their neighborhood</a:t>
            </a:r>
          </a:p>
          <a:p>
            <a:pPr marL="0" indent="0" algn="ctr">
              <a:buNone/>
            </a:pPr>
            <a:r>
              <a:rPr lang="en-US" sz="1800" smtClean="0"/>
              <a:t>think youth drinking is "very wrong"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79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Chewing Tobacco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4133153748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using chewing tobacco, snuff or dip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95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Perception of Neighborhood Norms - Smoking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40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414410241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adults in their neighborhood</a:t>
            </a:r>
          </a:p>
          <a:p>
            <a:pPr marL="0" indent="0" algn="ctr">
              <a:buNone/>
            </a:pPr>
            <a:r>
              <a:rPr lang="en-US" sz="1800" smtClean="0"/>
              <a:t>think youth smoking is "very wrong"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50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Perception of Neighborhood Norms - Marijuana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41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725338906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adults in their neighborhood</a:t>
            </a:r>
          </a:p>
          <a:p>
            <a:pPr marL="0" indent="0" algn="ctr">
              <a:buNone/>
            </a:pPr>
            <a:r>
              <a:rPr lang="en-US" sz="1800" smtClean="0"/>
              <a:t>think youth marijuana use is "very wrong"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50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Availability of Alcohol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42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76433580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alcohol</a:t>
            </a:r>
          </a:p>
          <a:p>
            <a:pPr marL="0" indent="0" algn="ctr">
              <a:buNone/>
            </a:pPr>
            <a:r>
              <a:rPr lang="en-US" sz="1800" smtClean="0"/>
              <a:t>would be "very hard" to get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5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Availability of Cigarettes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14108241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cigarettes</a:t>
            </a:r>
          </a:p>
          <a:p>
            <a:pPr marL="0" indent="0" algn="ctr">
              <a:buNone/>
            </a:pPr>
            <a:r>
              <a:rPr lang="en-US" sz="1800" smtClean="0"/>
              <a:t>would be "very hard" to get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29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Availability of Marijuana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401116493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marijuana</a:t>
            </a:r>
          </a:p>
          <a:p>
            <a:pPr marL="0" indent="0" algn="ctr">
              <a:buNone/>
            </a:pPr>
            <a:r>
              <a:rPr lang="en-US" sz="1800" smtClean="0"/>
              <a:t>would be "very hard" to get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76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Risk of Regular Alcohol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28437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"great risk" of harm</a:t>
            </a:r>
          </a:p>
          <a:p>
            <a:pPr marL="0" indent="0" algn="ctr">
              <a:buNone/>
            </a:pPr>
            <a:r>
              <a:rPr lang="en-US" sz="1800" smtClean="0"/>
              <a:t>from drinking alcohol daily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99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Risk of Regular Cigarette Smoking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04248149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"great risk" of harm</a:t>
            </a:r>
          </a:p>
          <a:p>
            <a:pPr marL="0" indent="0" algn="ctr">
              <a:buNone/>
            </a:pPr>
            <a:r>
              <a:rPr lang="en-US" sz="1800" smtClean="0"/>
              <a:t>from smoking a pack or more a 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92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Risk of Regular Marijuana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58012655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"great risk" of harm</a:t>
            </a:r>
          </a:p>
          <a:p>
            <a:pPr marL="0" indent="0" algn="ctr">
              <a:buNone/>
            </a:pPr>
            <a:r>
              <a:rPr lang="en-US" sz="1800" smtClean="0"/>
              <a:t>from smoking marijuana at least once or twice a week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21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A Firm Commitment to Not Smoke Cigarettes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4057342858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are not susceptible to future smoking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62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Lifetime Alcohol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55968476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ever drunk</a:t>
            </a:r>
          </a:p>
          <a:p>
            <a:pPr marL="0" indent="0" algn="ctr">
              <a:buNone/>
            </a:pPr>
            <a:r>
              <a:rPr lang="en-US" sz="1800" smtClean="0"/>
              <a:t>more than a sip of alcohol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9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Alcohol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12177083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drunk a glass, can or</a:t>
            </a:r>
          </a:p>
          <a:p>
            <a:pPr marL="0" indent="0" algn="ctr">
              <a:buNone/>
            </a:pPr>
            <a:r>
              <a:rPr lang="en-US" sz="1800" smtClean="0"/>
              <a:t>bottle of alcohol 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37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Binge Drinking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15257417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drunk 5 or more drinks</a:t>
            </a:r>
          </a:p>
          <a:p>
            <a:pPr marL="0" indent="0" algn="ctr">
              <a:buNone/>
            </a:pPr>
            <a:r>
              <a:rPr lang="en-US" sz="1800" smtClean="0"/>
              <a:t>in a row in the past 2 weeks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54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1622" y="1516626"/>
            <a:ext cx="274320" cy="274320"/>
          </a:xfrm>
          <a:prstGeom prst="rect">
            <a:avLst/>
          </a:prstGeom>
          <a:solidFill>
            <a:srgbClr val="558E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 rot="-5400000">
            <a:off x="560590" y="1394532"/>
            <a:ext cx="9733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latin typeface="Arial Narrow" pitchFamily="34" charset="0"/>
                <a:cs typeface="Arial" pitchFamily="34" charset="0"/>
              </a:rPr>
              <a:t>Your Students</a:t>
            </a:r>
            <a:endParaRPr lang="en-US" sz="1100" b="1" dirty="0">
              <a:latin typeface="Arial Narrow" pitchFamily="34" charset="0"/>
              <a:cs typeface="Arial" pitchFamily="34" charset="0"/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780315"/>
              </p:ext>
            </p:extLst>
          </p:nvPr>
        </p:nvGraphicFramePr>
        <p:xfrm>
          <a:off x="543086" y="2286000"/>
          <a:ext cx="7991314" cy="39316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de 6 Chart" title="Grade 6"/>
          <p:cNvGraphicFramePr/>
          <p:nvPr>
            <p:extLst>
              <p:ext uri="{D42A27DB-BD31-4B8C-83A1-F6EECF244321}">
                <p14:modId xmlns:p14="http://schemas.microsoft.com/office/powerpoint/2010/main" val="1434180644"/>
              </p:ext>
            </p:extLst>
          </p:nvPr>
        </p:nvGraphicFramePr>
        <p:xfrm>
          <a:off x="1219200" y="2331057"/>
          <a:ext cx="1508760" cy="3705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Grade 8 Chart" title="Grade 8"/>
          <p:cNvGraphicFramePr/>
          <p:nvPr>
            <p:extLst>
              <p:ext uri="{D42A27DB-BD31-4B8C-83A1-F6EECF244321}">
                <p14:modId xmlns:p14="http://schemas.microsoft.com/office/powerpoint/2010/main" val="4052148366"/>
              </p:ext>
            </p:extLst>
          </p:nvPr>
        </p:nvGraphicFramePr>
        <p:xfrm>
          <a:off x="3103880" y="2331057"/>
          <a:ext cx="1508760" cy="3705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Grade 10 Chart" title="Grade 10"/>
          <p:cNvGraphicFramePr/>
          <p:nvPr>
            <p:extLst>
              <p:ext uri="{D42A27DB-BD31-4B8C-83A1-F6EECF244321}">
                <p14:modId xmlns:p14="http://schemas.microsoft.com/office/powerpoint/2010/main" val="516722958"/>
              </p:ext>
            </p:extLst>
          </p:nvPr>
        </p:nvGraphicFramePr>
        <p:xfrm>
          <a:off x="4988560" y="2331057"/>
          <a:ext cx="1508760" cy="3705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0" name="Grade 12 Chart" title="Grade 12"/>
          <p:cNvGraphicFramePr/>
          <p:nvPr>
            <p:extLst>
              <p:ext uri="{D42A27DB-BD31-4B8C-83A1-F6EECF244321}">
                <p14:modId xmlns:p14="http://schemas.microsoft.com/office/powerpoint/2010/main" val="3286807488"/>
              </p:ext>
            </p:extLst>
          </p:nvPr>
        </p:nvGraphicFramePr>
        <p:xfrm>
          <a:off x="6873240" y="2331057"/>
          <a:ext cx="1508760" cy="3705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1" name="Rectangle 20"/>
          <p:cNvSpPr/>
          <p:nvPr/>
        </p:nvSpPr>
        <p:spPr>
          <a:xfrm>
            <a:off x="1141622" y="1813889"/>
            <a:ext cx="274320" cy="274320"/>
          </a:xfrm>
          <a:prstGeom prst="rect">
            <a:avLst/>
          </a:prstGeom>
          <a:solidFill>
            <a:srgbClr val="376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141622" y="1219364"/>
            <a:ext cx="274320" cy="274320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141622" y="922102"/>
            <a:ext cx="274320" cy="274320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671588" y="1508924"/>
            <a:ext cx="274320" cy="274320"/>
          </a:xfrm>
          <a:prstGeom prst="rect">
            <a:avLst/>
          </a:prstGeom>
          <a:solidFill>
            <a:srgbClr val="9BBB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 rot="-5400000">
            <a:off x="1215590" y="1386830"/>
            <a:ext cx="7232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latin typeface="Arial Narrow" pitchFamily="34" charset="0"/>
                <a:cs typeface="Arial" pitchFamily="34" charset="0"/>
              </a:rPr>
              <a:t>Statewide</a:t>
            </a:r>
            <a:endParaRPr lang="en-US" sz="1100" b="1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671588" y="1806187"/>
            <a:ext cx="274320" cy="274320"/>
          </a:xfrm>
          <a:prstGeom prst="rect">
            <a:avLst/>
          </a:prstGeom>
          <a:solidFill>
            <a:srgbClr val="7793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671588" y="1211662"/>
            <a:ext cx="274320" cy="274320"/>
          </a:xfrm>
          <a:prstGeom prst="rect">
            <a:avLst/>
          </a:prstGeom>
          <a:solidFill>
            <a:srgbClr val="C3D6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671588" y="914400"/>
            <a:ext cx="274320" cy="274320"/>
          </a:xfrm>
          <a:prstGeom prst="rect">
            <a:avLst/>
          </a:prstGeom>
          <a:solidFill>
            <a:srgbClr val="E6F6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45908" y="945209"/>
            <a:ext cx="33201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No drinking: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(no drinking in the past 30 days)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945908" y="1227121"/>
            <a:ext cx="5750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Experimental drinking: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(1-2 days drinking in the past 30 days, no binge drinking)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945908" y="1509033"/>
            <a:ext cx="6040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Problem drinking: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(3-5 days drinking in the past 30 days and/or 1 day binge drinking)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945908" y="1790946"/>
            <a:ext cx="56284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Heavy drinking: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(6+ days drinking in the past 30 days and/or 2+ binge drinking)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op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Levels of Alcohol Use</a:t>
            </a:r>
            <a:endParaRPr lang="en-US" sz="32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Eisenhower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9</a:t>
            </a:fld>
            <a:endParaRPr lang="en-US" dirty="0"/>
          </a:p>
        </p:txBody>
      </p:sp>
      <p:sp>
        <p:nvSpPr>
          <p:cNvPr id="37" name="GradeSuppressed8"/>
          <p:cNvSpPr txBox="1"/>
          <p:nvPr/>
        </p:nvSpPr>
        <p:spPr>
          <a:xfrm>
            <a:off x="3128192" y="42672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GradeSuppressed10"/>
          <p:cNvSpPr txBox="1"/>
          <p:nvPr/>
        </p:nvSpPr>
        <p:spPr>
          <a:xfrm>
            <a:off x="5021249" y="42672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GradeSuppressed12"/>
          <p:cNvSpPr txBox="1"/>
          <p:nvPr/>
        </p:nvSpPr>
        <p:spPr>
          <a:xfrm>
            <a:off x="6910346" y="42672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GradeSuppressed6"/>
          <p:cNvSpPr txBox="1">
            <a:spLocks noChangeAspect="1"/>
          </p:cNvSpPr>
          <p:nvPr/>
        </p:nvSpPr>
        <p:spPr>
          <a:xfrm>
            <a:off x="1250679" y="42672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516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2114</Words>
  <Application>Microsoft Office PowerPoint</Application>
  <PresentationFormat>On-screen Show (4:3)</PresentationFormat>
  <Paragraphs>476</Paragraphs>
  <Slides>47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Eisenhower Middle School</vt:lpstr>
      <vt:lpstr>Student Participation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Eisenhower Middle School</dc:title>
  <dc:creator>Curtis Mack</dc:creator>
  <cp:lastModifiedBy>Polk, Robert</cp:lastModifiedBy>
  <cp:revision>1</cp:revision>
  <dcterms:created xsi:type="dcterms:W3CDTF">2013-02-23T08:00:36Z</dcterms:created>
  <dcterms:modified xsi:type="dcterms:W3CDTF">2013-04-08T23:20:16Z</dcterms:modified>
</cp:coreProperties>
</file>